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257" r:id="rId6"/>
    <p:sldId id="258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83403-6768-4489-AD4B-0D820052F9B3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E3333B9-5D99-4B1D-9E43-237002F1414A}">
      <dgm:prSet/>
      <dgm:spPr/>
      <dgm:t>
        <a:bodyPr/>
        <a:lstStyle/>
        <a:p>
          <a:r>
            <a:rPr kumimoji="1" lang="en-US"/>
            <a:t>In myth </a:t>
          </a:r>
          <a:endParaRPr lang="en-US"/>
        </a:p>
      </dgm:t>
    </dgm:pt>
    <dgm:pt modelId="{0E43E7F2-ABFE-40E5-9078-86479414164C}" type="parTrans" cxnId="{ED8D2F4C-FE43-4136-B0F3-64572D3C00ED}">
      <dgm:prSet/>
      <dgm:spPr/>
      <dgm:t>
        <a:bodyPr/>
        <a:lstStyle/>
        <a:p>
          <a:endParaRPr lang="en-US"/>
        </a:p>
      </dgm:t>
    </dgm:pt>
    <dgm:pt modelId="{0DC87E43-E398-4AE6-A687-B1BCC20D58D2}" type="sibTrans" cxnId="{ED8D2F4C-FE43-4136-B0F3-64572D3C00ED}">
      <dgm:prSet/>
      <dgm:spPr/>
      <dgm:t>
        <a:bodyPr/>
        <a:lstStyle/>
        <a:p>
          <a:endParaRPr lang="en-US"/>
        </a:p>
      </dgm:t>
    </dgm:pt>
    <dgm:pt modelId="{9D236EFF-6D24-4A8B-9A08-4963BC2C6959}">
      <dgm:prSet/>
      <dgm:spPr/>
      <dgm:t>
        <a:bodyPr/>
        <a:lstStyle/>
        <a:p>
          <a:r>
            <a:rPr kumimoji="1" lang="en-US"/>
            <a:t>Their ancestor came from the cloud </a:t>
          </a:r>
          <a:endParaRPr lang="en-US"/>
        </a:p>
      </dgm:t>
    </dgm:pt>
    <dgm:pt modelId="{4C61716D-087F-4AA3-B7C8-F476C0410903}" type="parTrans" cxnId="{BF4EA263-72FB-4F23-8AE9-B66965AC89B8}">
      <dgm:prSet/>
      <dgm:spPr/>
      <dgm:t>
        <a:bodyPr/>
        <a:lstStyle/>
        <a:p>
          <a:endParaRPr lang="en-US"/>
        </a:p>
      </dgm:t>
    </dgm:pt>
    <dgm:pt modelId="{8864B29E-2AD5-4FDA-89A4-E80A871859E4}" type="sibTrans" cxnId="{BF4EA263-72FB-4F23-8AE9-B66965AC89B8}">
      <dgm:prSet/>
      <dgm:spPr/>
      <dgm:t>
        <a:bodyPr/>
        <a:lstStyle/>
        <a:p>
          <a:endParaRPr lang="en-US"/>
        </a:p>
      </dgm:t>
    </dgm:pt>
    <dgm:pt modelId="{6C0978C0-896F-4946-8048-BF593C9481FA}">
      <dgm:prSet/>
      <dgm:spPr/>
      <dgm:t>
        <a:bodyPr/>
        <a:lstStyle/>
        <a:p>
          <a:r>
            <a:rPr kumimoji="1" lang="en-US"/>
            <a:t>They asked the great spirit to put themselves down </a:t>
          </a:r>
          <a:endParaRPr lang="en-US"/>
        </a:p>
      </dgm:t>
    </dgm:pt>
    <dgm:pt modelId="{0B905253-E7C9-4F77-93EF-B911576E6BAF}" type="parTrans" cxnId="{E30F221D-3F5E-47DC-84C9-1AB07E2B23E8}">
      <dgm:prSet/>
      <dgm:spPr/>
      <dgm:t>
        <a:bodyPr/>
        <a:lstStyle/>
        <a:p>
          <a:endParaRPr lang="en-US"/>
        </a:p>
      </dgm:t>
    </dgm:pt>
    <dgm:pt modelId="{8F93D8FD-FDFC-4397-B33F-67BE82B40226}" type="sibTrans" cxnId="{E30F221D-3F5E-47DC-84C9-1AB07E2B23E8}">
      <dgm:prSet/>
      <dgm:spPr/>
      <dgm:t>
        <a:bodyPr/>
        <a:lstStyle/>
        <a:p>
          <a:endParaRPr lang="en-US"/>
        </a:p>
      </dgm:t>
    </dgm:pt>
    <dgm:pt modelId="{CD5425F7-E6CB-47D7-A51A-5213F8E5A204}">
      <dgm:prSet/>
      <dgm:spPr/>
      <dgm:t>
        <a:bodyPr/>
        <a:lstStyle/>
        <a:p>
          <a:r>
            <a:rPr kumimoji="1" lang="en-US"/>
            <a:t>They fell to the earth by a boat made from the cloud</a:t>
          </a:r>
          <a:endParaRPr lang="en-US"/>
        </a:p>
      </dgm:t>
    </dgm:pt>
    <dgm:pt modelId="{F62FAD18-ADC0-445D-BB86-34F45FC5EEB2}" type="parTrans" cxnId="{E3EC2B51-E3A4-4286-BE25-94443A1C59E2}">
      <dgm:prSet/>
      <dgm:spPr/>
      <dgm:t>
        <a:bodyPr/>
        <a:lstStyle/>
        <a:p>
          <a:endParaRPr lang="en-US"/>
        </a:p>
      </dgm:t>
    </dgm:pt>
    <dgm:pt modelId="{9D9A260D-64E4-47C2-BD95-D41DAD61244F}" type="sibTrans" cxnId="{E3EC2B51-E3A4-4286-BE25-94443A1C59E2}">
      <dgm:prSet/>
      <dgm:spPr/>
      <dgm:t>
        <a:bodyPr/>
        <a:lstStyle/>
        <a:p>
          <a:endParaRPr lang="en-US"/>
        </a:p>
      </dgm:t>
    </dgm:pt>
    <dgm:pt modelId="{3EA38849-4A56-FA42-84F3-B89BEA0DAAC7}" type="pres">
      <dgm:prSet presAssocID="{A9483403-6768-4489-AD4B-0D820052F9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3190EE-5077-D94F-AD07-169227422A5C}" type="pres">
      <dgm:prSet presAssocID="{BE3333B9-5D99-4B1D-9E43-237002F1414A}" presName="hierRoot1" presStyleCnt="0"/>
      <dgm:spPr/>
    </dgm:pt>
    <dgm:pt modelId="{245B181B-73D3-A246-AEB3-98FBA67B652A}" type="pres">
      <dgm:prSet presAssocID="{BE3333B9-5D99-4B1D-9E43-237002F1414A}" presName="composite" presStyleCnt="0"/>
      <dgm:spPr/>
    </dgm:pt>
    <dgm:pt modelId="{104E54FE-A102-1248-8D7C-6CF93620E52F}" type="pres">
      <dgm:prSet presAssocID="{BE3333B9-5D99-4B1D-9E43-237002F1414A}" presName="background" presStyleLbl="node0" presStyleIdx="0" presStyleCnt="4"/>
      <dgm:spPr/>
    </dgm:pt>
    <dgm:pt modelId="{3CFA1DFD-7F8C-3E48-902E-7BB2EEE36817}" type="pres">
      <dgm:prSet presAssocID="{BE3333B9-5D99-4B1D-9E43-237002F1414A}" presName="text" presStyleLbl="fgAcc0" presStyleIdx="0" presStyleCnt="4">
        <dgm:presLayoutVars>
          <dgm:chPref val="3"/>
        </dgm:presLayoutVars>
      </dgm:prSet>
      <dgm:spPr/>
    </dgm:pt>
    <dgm:pt modelId="{8CFBD037-268D-7A48-8290-D1786A159BE4}" type="pres">
      <dgm:prSet presAssocID="{BE3333B9-5D99-4B1D-9E43-237002F1414A}" presName="hierChild2" presStyleCnt="0"/>
      <dgm:spPr/>
    </dgm:pt>
    <dgm:pt modelId="{BFDB2D8F-3256-7343-8D83-D629C67CCBC4}" type="pres">
      <dgm:prSet presAssocID="{9D236EFF-6D24-4A8B-9A08-4963BC2C6959}" presName="hierRoot1" presStyleCnt="0"/>
      <dgm:spPr/>
    </dgm:pt>
    <dgm:pt modelId="{8ECE8F0A-164F-F34B-9FA7-9726313CF12C}" type="pres">
      <dgm:prSet presAssocID="{9D236EFF-6D24-4A8B-9A08-4963BC2C6959}" presName="composite" presStyleCnt="0"/>
      <dgm:spPr/>
    </dgm:pt>
    <dgm:pt modelId="{3FE8EDD5-5EA2-4E48-A35A-B119B322A209}" type="pres">
      <dgm:prSet presAssocID="{9D236EFF-6D24-4A8B-9A08-4963BC2C6959}" presName="background" presStyleLbl="node0" presStyleIdx="1" presStyleCnt="4"/>
      <dgm:spPr/>
    </dgm:pt>
    <dgm:pt modelId="{EDDBA403-5C45-D04C-A708-6E2AD7B5CA8A}" type="pres">
      <dgm:prSet presAssocID="{9D236EFF-6D24-4A8B-9A08-4963BC2C6959}" presName="text" presStyleLbl="fgAcc0" presStyleIdx="1" presStyleCnt="4">
        <dgm:presLayoutVars>
          <dgm:chPref val="3"/>
        </dgm:presLayoutVars>
      </dgm:prSet>
      <dgm:spPr/>
    </dgm:pt>
    <dgm:pt modelId="{5AF9EE8A-5722-EA47-AA1D-FF423818788F}" type="pres">
      <dgm:prSet presAssocID="{9D236EFF-6D24-4A8B-9A08-4963BC2C6959}" presName="hierChild2" presStyleCnt="0"/>
      <dgm:spPr/>
    </dgm:pt>
    <dgm:pt modelId="{EA7AF3B6-C962-E546-96EA-666ADAAB9296}" type="pres">
      <dgm:prSet presAssocID="{6C0978C0-896F-4946-8048-BF593C9481FA}" presName="hierRoot1" presStyleCnt="0"/>
      <dgm:spPr/>
    </dgm:pt>
    <dgm:pt modelId="{66B011A1-7AF8-B94E-9536-0EF479CE06D5}" type="pres">
      <dgm:prSet presAssocID="{6C0978C0-896F-4946-8048-BF593C9481FA}" presName="composite" presStyleCnt="0"/>
      <dgm:spPr/>
    </dgm:pt>
    <dgm:pt modelId="{79380464-281E-CF4B-B10A-9EDD6A503770}" type="pres">
      <dgm:prSet presAssocID="{6C0978C0-896F-4946-8048-BF593C9481FA}" presName="background" presStyleLbl="node0" presStyleIdx="2" presStyleCnt="4"/>
      <dgm:spPr/>
    </dgm:pt>
    <dgm:pt modelId="{84BF9484-4D6B-2B43-B675-7C8E16C39D73}" type="pres">
      <dgm:prSet presAssocID="{6C0978C0-896F-4946-8048-BF593C9481FA}" presName="text" presStyleLbl="fgAcc0" presStyleIdx="2" presStyleCnt="4">
        <dgm:presLayoutVars>
          <dgm:chPref val="3"/>
        </dgm:presLayoutVars>
      </dgm:prSet>
      <dgm:spPr/>
    </dgm:pt>
    <dgm:pt modelId="{79DBA4A1-6891-9E4C-BA39-2B62552A594B}" type="pres">
      <dgm:prSet presAssocID="{6C0978C0-896F-4946-8048-BF593C9481FA}" presName="hierChild2" presStyleCnt="0"/>
      <dgm:spPr/>
    </dgm:pt>
    <dgm:pt modelId="{C489AA96-1E01-E444-A132-A20EF87F22CB}" type="pres">
      <dgm:prSet presAssocID="{CD5425F7-E6CB-47D7-A51A-5213F8E5A204}" presName="hierRoot1" presStyleCnt="0"/>
      <dgm:spPr/>
    </dgm:pt>
    <dgm:pt modelId="{086D2E8A-8EB8-914A-9E3E-3D4C590DC98E}" type="pres">
      <dgm:prSet presAssocID="{CD5425F7-E6CB-47D7-A51A-5213F8E5A204}" presName="composite" presStyleCnt="0"/>
      <dgm:spPr/>
    </dgm:pt>
    <dgm:pt modelId="{997C967B-F72E-3745-B443-9E5F9953804B}" type="pres">
      <dgm:prSet presAssocID="{CD5425F7-E6CB-47D7-A51A-5213F8E5A204}" presName="background" presStyleLbl="node0" presStyleIdx="3" presStyleCnt="4"/>
      <dgm:spPr/>
    </dgm:pt>
    <dgm:pt modelId="{113E3C65-29E3-1243-8E6C-F9CF532B78A1}" type="pres">
      <dgm:prSet presAssocID="{CD5425F7-E6CB-47D7-A51A-5213F8E5A204}" presName="text" presStyleLbl="fgAcc0" presStyleIdx="3" presStyleCnt="4">
        <dgm:presLayoutVars>
          <dgm:chPref val="3"/>
        </dgm:presLayoutVars>
      </dgm:prSet>
      <dgm:spPr/>
    </dgm:pt>
    <dgm:pt modelId="{8DF5167E-8135-F346-AE5D-2CB27471418B}" type="pres">
      <dgm:prSet presAssocID="{CD5425F7-E6CB-47D7-A51A-5213F8E5A204}" presName="hierChild2" presStyleCnt="0"/>
      <dgm:spPr/>
    </dgm:pt>
  </dgm:ptLst>
  <dgm:cxnLst>
    <dgm:cxn modelId="{2215F909-3465-7946-BDCC-B3FE2B99AD7E}" type="presOf" srcId="{BE3333B9-5D99-4B1D-9E43-237002F1414A}" destId="{3CFA1DFD-7F8C-3E48-902E-7BB2EEE36817}" srcOrd="0" destOrd="0" presId="urn:microsoft.com/office/officeart/2005/8/layout/hierarchy1"/>
    <dgm:cxn modelId="{E30F221D-3F5E-47DC-84C9-1AB07E2B23E8}" srcId="{A9483403-6768-4489-AD4B-0D820052F9B3}" destId="{6C0978C0-896F-4946-8048-BF593C9481FA}" srcOrd="2" destOrd="0" parTransId="{0B905253-E7C9-4F77-93EF-B911576E6BAF}" sibTransId="{8F93D8FD-FDFC-4397-B33F-67BE82B40226}"/>
    <dgm:cxn modelId="{9132D337-1752-2C45-912F-563F4AB3AF57}" type="presOf" srcId="{A9483403-6768-4489-AD4B-0D820052F9B3}" destId="{3EA38849-4A56-FA42-84F3-B89BEA0DAAC7}" srcOrd="0" destOrd="0" presId="urn:microsoft.com/office/officeart/2005/8/layout/hierarchy1"/>
    <dgm:cxn modelId="{63E7843C-1018-D141-93E6-5A06FE9CCF5D}" type="presOf" srcId="{9D236EFF-6D24-4A8B-9A08-4963BC2C6959}" destId="{EDDBA403-5C45-D04C-A708-6E2AD7B5CA8A}" srcOrd="0" destOrd="0" presId="urn:microsoft.com/office/officeart/2005/8/layout/hierarchy1"/>
    <dgm:cxn modelId="{BF4EA263-72FB-4F23-8AE9-B66965AC89B8}" srcId="{A9483403-6768-4489-AD4B-0D820052F9B3}" destId="{9D236EFF-6D24-4A8B-9A08-4963BC2C6959}" srcOrd="1" destOrd="0" parTransId="{4C61716D-087F-4AA3-B7C8-F476C0410903}" sibTransId="{8864B29E-2AD5-4FDA-89A4-E80A871859E4}"/>
    <dgm:cxn modelId="{ED8D2F4C-FE43-4136-B0F3-64572D3C00ED}" srcId="{A9483403-6768-4489-AD4B-0D820052F9B3}" destId="{BE3333B9-5D99-4B1D-9E43-237002F1414A}" srcOrd="0" destOrd="0" parTransId="{0E43E7F2-ABFE-40E5-9078-86479414164C}" sibTransId="{0DC87E43-E398-4AE6-A687-B1BCC20D58D2}"/>
    <dgm:cxn modelId="{E3EC2B51-E3A4-4286-BE25-94443A1C59E2}" srcId="{A9483403-6768-4489-AD4B-0D820052F9B3}" destId="{CD5425F7-E6CB-47D7-A51A-5213F8E5A204}" srcOrd="3" destOrd="0" parTransId="{F62FAD18-ADC0-445D-BB86-34F45FC5EEB2}" sibTransId="{9D9A260D-64E4-47C2-BD95-D41DAD61244F}"/>
    <dgm:cxn modelId="{C683DEBB-AB49-2D43-BA9F-DEA77877EDB3}" type="presOf" srcId="{CD5425F7-E6CB-47D7-A51A-5213F8E5A204}" destId="{113E3C65-29E3-1243-8E6C-F9CF532B78A1}" srcOrd="0" destOrd="0" presId="urn:microsoft.com/office/officeart/2005/8/layout/hierarchy1"/>
    <dgm:cxn modelId="{A5C3D5FF-B7F7-2548-BA3F-413101761E61}" type="presOf" srcId="{6C0978C0-896F-4946-8048-BF593C9481FA}" destId="{84BF9484-4D6B-2B43-B675-7C8E16C39D73}" srcOrd="0" destOrd="0" presId="urn:microsoft.com/office/officeart/2005/8/layout/hierarchy1"/>
    <dgm:cxn modelId="{300F5F96-0B90-0B44-833E-DF9208A99A8C}" type="presParOf" srcId="{3EA38849-4A56-FA42-84F3-B89BEA0DAAC7}" destId="{593190EE-5077-D94F-AD07-169227422A5C}" srcOrd="0" destOrd="0" presId="urn:microsoft.com/office/officeart/2005/8/layout/hierarchy1"/>
    <dgm:cxn modelId="{73EE115E-8605-3E47-9DEA-AE958D3F6E4E}" type="presParOf" srcId="{593190EE-5077-D94F-AD07-169227422A5C}" destId="{245B181B-73D3-A246-AEB3-98FBA67B652A}" srcOrd="0" destOrd="0" presId="urn:microsoft.com/office/officeart/2005/8/layout/hierarchy1"/>
    <dgm:cxn modelId="{FFF32272-BCD5-F348-91E0-CC02E0D7375F}" type="presParOf" srcId="{245B181B-73D3-A246-AEB3-98FBA67B652A}" destId="{104E54FE-A102-1248-8D7C-6CF93620E52F}" srcOrd="0" destOrd="0" presId="urn:microsoft.com/office/officeart/2005/8/layout/hierarchy1"/>
    <dgm:cxn modelId="{21B07D48-DFB4-434D-88DF-8547347B4718}" type="presParOf" srcId="{245B181B-73D3-A246-AEB3-98FBA67B652A}" destId="{3CFA1DFD-7F8C-3E48-902E-7BB2EEE36817}" srcOrd="1" destOrd="0" presId="urn:microsoft.com/office/officeart/2005/8/layout/hierarchy1"/>
    <dgm:cxn modelId="{C7F85004-783D-F044-BF72-EC9E02197262}" type="presParOf" srcId="{593190EE-5077-D94F-AD07-169227422A5C}" destId="{8CFBD037-268D-7A48-8290-D1786A159BE4}" srcOrd="1" destOrd="0" presId="urn:microsoft.com/office/officeart/2005/8/layout/hierarchy1"/>
    <dgm:cxn modelId="{FE34C3C1-F75F-B840-8058-90652442E333}" type="presParOf" srcId="{3EA38849-4A56-FA42-84F3-B89BEA0DAAC7}" destId="{BFDB2D8F-3256-7343-8D83-D629C67CCBC4}" srcOrd="1" destOrd="0" presId="urn:microsoft.com/office/officeart/2005/8/layout/hierarchy1"/>
    <dgm:cxn modelId="{10312363-F1CD-E744-9B69-C07052196504}" type="presParOf" srcId="{BFDB2D8F-3256-7343-8D83-D629C67CCBC4}" destId="{8ECE8F0A-164F-F34B-9FA7-9726313CF12C}" srcOrd="0" destOrd="0" presId="urn:microsoft.com/office/officeart/2005/8/layout/hierarchy1"/>
    <dgm:cxn modelId="{5CCCA4AD-9369-FC4C-A058-ED87794823ED}" type="presParOf" srcId="{8ECE8F0A-164F-F34B-9FA7-9726313CF12C}" destId="{3FE8EDD5-5EA2-4E48-A35A-B119B322A209}" srcOrd="0" destOrd="0" presId="urn:microsoft.com/office/officeart/2005/8/layout/hierarchy1"/>
    <dgm:cxn modelId="{9A3A3DDF-50D8-6F4F-8025-1E0E3331A7E0}" type="presParOf" srcId="{8ECE8F0A-164F-F34B-9FA7-9726313CF12C}" destId="{EDDBA403-5C45-D04C-A708-6E2AD7B5CA8A}" srcOrd="1" destOrd="0" presId="urn:microsoft.com/office/officeart/2005/8/layout/hierarchy1"/>
    <dgm:cxn modelId="{5AA1D256-8A6B-5A40-AEE7-78512E28E624}" type="presParOf" srcId="{BFDB2D8F-3256-7343-8D83-D629C67CCBC4}" destId="{5AF9EE8A-5722-EA47-AA1D-FF423818788F}" srcOrd="1" destOrd="0" presId="urn:microsoft.com/office/officeart/2005/8/layout/hierarchy1"/>
    <dgm:cxn modelId="{FCFABA82-E970-074D-8ED1-E6B3AB8A7367}" type="presParOf" srcId="{3EA38849-4A56-FA42-84F3-B89BEA0DAAC7}" destId="{EA7AF3B6-C962-E546-96EA-666ADAAB9296}" srcOrd="2" destOrd="0" presId="urn:microsoft.com/office/officeart/2005/8/layout/hierarchy1"/>
    <dgm:cxn modelId="{E0AF0265-BE27-CD49-96FC-E76D9F2103E4}" type="presParOf" srcId="{EA7AF3B6-C962-E546-96EA-666ADAAB9296}" destId="{66B011A1-7AF8-B94E-9536-0EF479CE06D5}" srcOrd="0" destOrd="0" presId="urn:microsoft.com/office/officeart/2005/8/layout/hierarchy1"/>
    <dgm:cxn modelId="{2A16D7FC-D71E-B74B-B7F3-3E0094990B3A}" type="presParOf" srcId="{66B011A1-7AF8-B94E-9536-0EF479CE06D5}" destId="{79380464-281E-CF4B-B10A-9EDD6A503770}" srcOrd="0" destOrd="0" presId="urn:microsoft.com/office/officeart/2005/8/layout/hierarchy1"/>
    <dgm:cxn modelId="{8E21CB2D-A4AB-F244-8B1A-2F8B0EDF91AE}" type="presParOf" srcId="{66B011A1-7AF8-B94E-9536-0EF479CE06D5}" destId="{84BF9484-4D6B-2B43-B675-7C8E16C39D73}" srcOrd="1" destOrd="0" presId="urn:microsoft.com/office/officeart/2005/8/layout/hierarchy1"/>
    <dgm:cxn modelId="{B6678999-F001-3946-9C2B-AD953D9E23C2}" type="presParOf" srcId="{EA7AF3B6-C962-E546-96EA-666ADAAB9296}" destId="{79DBA4A1-6891-9E4C-BA39-2B62552A594B}" srcOrd="1" destOrd="0" presId="urn:microsoft.com/office/officeart/2005/8/layout/hierarchy1"/>
    <dgm:cxn modelId="{5F2CE70A-053A-AE4B-AC18-78561C4262B7}" type="presParOf" srcId="{3EA38849-4A56-FA42-84F3-B89BEA0DAAC7}" destId="{C489AA96-1E01-E444-A132-A20EF87F22CB}" srcOrd="3" destOrd="0" presId="urn:microsoft.com/office/officeart/2005/8/layout/hierarchy1"/>
    <dgm:cxn modelId="{1587ECE6-1ED2-4243-B7A2-DC9D1F6915C9}" type="presParOf" srcId="{C489AA96-1E01-E444-A132-A20EF87F22CB}" destId="{086D2E8A-8EB8-914A-9E3E-3D4C590DC98E}" srcOrd="0" destOrd="0" presId="urn:microsoft.com/office/officeart/2005/8/layout/hierarchy1"/>
    <dgm:cxn modelId="{6E0253F1-4D62-B544-B980-E650EBCA5B42}" type="presParOf" srcId="{086D2E8A-8EB8-914A-9E3E-3D4C590DC98E}" destId="{997C967B-F72E-3745-B443-9E5F9953804B}" srcOrd="0" destOrd="0" presId="urn:microsoft.com/office/officeart/2005/8/layout/hierarchy1"/>
    <dgm:cxn modelId="{C5CB9F24-95D8-6941-837D-BE77080C5349}" type="presParOf" srcId="{086D2E8A-8EB8-914A-9E3E-3D4C590DC98E}" destId="{113E3C65-29E3-1243-8E6C-F9CF532B78A1}" srcOrd="1" destOrd="0" presId="urn:microsoft.com/office/officeart/2005/8/layout/hierarchy1"/>
    <dgm:cxn modelId="{B56E9475-8A1E-DE4D-8AA2-1BA913BA7A91}" type="presParOf" srcId="{C489AA96-1E01-E444-A132-A20EF87F22CB}" destId="{8DF5167E-8135-F346-AE5D-2CB2747141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FEB35-F5AF-4218-B556-8460B51E014A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1F6B55-58B7-4571-A198-79A17BAAAD09}">
      <dgm:prSet/>
      <dgm:spPr/>
      <dgm:t>
        <a:bodyPr/>
        <a:lstStyle/>
        <a:p>
          <a:r>
            <a:rPr kumimoji="1" lang="en-US"/>
            <a:t>The first appearance is from 17</a:t>
          </a:r>
          <a:r>
            <a:rPr kumimoji="1" lang="en-US" baseline="30000"/>
            <a:t>th</a:t>
          </a:r>
          <a:r>
            <a:rPr kumimoji="1" lang="en-US"/>
            <a:t> century in the record on the Europe side </a:t>
          </a:r>
          <a:endParaRPr lang="en-US"/>
        </a:p>
      </dgm:t>
    </dgm:pt>
    <dgm:pt modelId="{8B7A4659-4B06-4014-9551-B516C25CBACE}" type="parTrans" cxnId="{5781EF01-38D2-484A-AF3A-6E53835F38C8}">
      <dgm:prSet/>
      <dgm:spPr/>
      <dgm:t>
        <a:bodyPr/>
        <a:lstStyle/>
        <a:p>
          <a:endParaRPr lang="en-US"/>
        </a:p>
      </dgm:t>
    </dgm:pt>
    <dgm:pt modelId="{75028DBA-C06F-48FD-83BB-ACA36918F7D9}" type="sibTrans" cxnId="{5781EF01-38D2-484A-AF3A-6E53835F38C8}">
      <dgm:prSet/>
      <dgm:spPr/>
      <dgm:t>
        <a:bodyPr/>
        <a:lstStyle/>
        <a:p>
          <a:endParaRPr lang="en-US"/>
        </a:p>
      </dgm:t>
    </dgm:pt>
    <dgm:pt modelId="{4BF210D6-9046-4520-BBD1-5D419301D61F}">
      <dgm:prSet/>
      <dgm:spPr/>
      <dgm:t>
        <a:bodyPr/>
        <a:lstStyle/>
        <a:p>
          <a:r>
            <a:rPr lang="en-US"/>
            <a:t>Henry Hudson searched around James Bay and Hudson Bay.</a:t>
          </a:r>
          <a:r>
            <a:rPr lang="ja-JP"/>
            <a:t> </a:t>
          </a:r>
          <a:endParaRPr lang="en-US"/>
        </a:p>
      </dgm:t>
    </dgm:pt>
    <dgm:pt modelId="{54F7BAA2-831B-4E67-9953-6ACB60138AF0}" type="parTrans" cxnId="{D756673F-419E-416E-9371-6DE9A47C1B17}">
      <dgm:prSet/>
      <dgm:spPr/>
      <dgm:t>
        <a:bodyPr/>
        <a:lstStyle/>
        <a:p>
          <a:endParaRPr lang="en-US"/>
        </a:p>
      </dgm:t>
    </dgm:pt>
    <dgm:pt modelId="{533320AA-F041-4961-9947-1A3F5552A79F}" type="sibTrans" cxnId="{D756673F-419E-416E-9371-6DE9A47C1B17}">
      <dgm:prSet/>
      <dgm:spPr/>
      <dgm:t>
        <a:bodyPr/>
        <a:lstStyle/>
        <a:p>
          <a:endParaRPr lang="en-US"/>
        </a:p>
      </dgm:t>
    </dgm:pt>
    <dgm:pt modelId="{456CF5C4-D0CE-4123-A646-E35E6FB31178}">
      <dgm:prSet/>
      <dgm:spPr/>
      <dgm:t>
        <a:bodyPr/>
        <a:lstStyle/>
        <a:p>
          <a:r>
            <a:rPr kumimoji="1" lang="en-US"/>
            <a:t>Started the trade of a fur</a:t>
          </a:r>
          <a:endParaRPr lang="en-US"/>
        </a:p>
      </dgm:t>
    </dgm:pt>
    <dgm:pt modelId="{687EEDCA-15D4-4327-8195-856B7126629A}" type="parTrans" cxnId="{0ECBF95D-A609-47C4-9317-42B6F94A95B9}">
      <dgm:prSet/>
      <dgm:spPr/>
      <dgm:t>
        <a:bodyPr/>
        <a:lstStyle/>
        <a:p>
          <a:endParaRPr lang="en-US"/>
        </a:p>
      </dgm:t>
    </dgm:pt>
    <dgm:pt modelId="{BAB29760-2931-45FF-8670-1AC517DC0714}" type="sibTrans" cxnId="{0ECBF95D-A609-47C4-9317-42B6F94A95B9}">
      <dgm:prSet/>
      <dgm:spPr/>
      <dgm:t>
        <a:bodyPr/>
        <a:lstStyle/>
        <a:p>
          <a:endParaRPr lang="en-US"/>
        </a:p>
      </dgm:t>
    </dgm:pt>
    <dgm:pt modelId="{4FF1F383-F54B-48C0-A984-F9C37B510271}">
      <dgm:prSet/>
      <dgm:spPr/>
      <dgm:t>
        <a:bodyPr/>
        <a:lstStyle/>
        <a:p>
          <a:r>
            <a:rPr lang="en-US"/>
            <a:t>They worked as a trapper</a:t>
          </a:r>
          <a:r>
            <a:rPr lang="ja-JP"/>
            <a:t> </a:t>
          </a:r>
          <a:endParaRPr lang="en-US"/>
        </a:p>
      </dgm:t>
    </dgm:pt>
    <dgm:pt modelId="{C66D0695-BCD3-4A6D-A4E1-D9142635FE4B}" type="parTrans" cxnId="{357B088B-4F23-445A-8B89-06CA2D728E36}">
      <dgm:prSet/>
      <dgm:spPr/>
      <dgm:t>
        <a:bodyPr/>
        <a:lstStyle/>
        <a:p>
          <a:endParaRPr lang="en-US"/>
        </a:p>
      </dgm:t>
    </dgm:pt>
    <dgm:pt modelId="{6B928E8C-32AD-4346-87B7-8CFD604CAE37}" type="sibTrans" cxnId="{357B088B-4F23-445A-8B89-06CA2D728E36}">
      <dgm:prSet/>
      <dgm:spPr/>
      <dgm:t>
        <a:bodyPr/>
        <a:lstStyle/>
        <a:p>
          <a:endParaRPr lang="en-US"/>
        </a:p>
      </dgm:t>
    </dgm:pt>
    <dgm:pt modelId="{8080E79D-6BF1-0447-A19D-3948DF03840F}" type="pres">
      <dgm:prSet presAssocID="{289FEB35-F5AF-4218-B556-8460B51E014A}" presName="vert0" presStyleCnt="0">
        <dgm:presLayoutVars>
          <dgm:dir/>
          <dgm:animOne val="branch"/>
          <dgm:animLvl val="lvl"/>
        </dgm:presLayoutVars>
      </dgm:prSet>
      <dgm:spPr/>
    </dgm:pt>
    <dgm:pt modelId="{6AA71AF9-5541-DD4D-A5B6-3450C61A3E29}" type="pres">
      <dgm:prSet presAssocID="{561F6B55-58B7-4571-A198-79A17BAAAD09}" presName="thickLine" presStyleLbl="alignNode1" presStyleIdx="0" presStyleCnt="4"/>
      <dgm:spPr/>
    </dgm:pt>
    <dgm:pt modelId="{7E8EF948-3D23-F543-AB94-AE7476E0C48A}" type="pres">
      <dgm:prSet presAssocID="{561F6B55-58B7-4571-A198-79A17BAAAD09}" presName="horz1" presStyleCnt="0"/>
      <dgm:spPr/>
    </dgm:pt>
    <dgm:pt modelId="{8731CAAA-6B18-8546-915F-D14B5325BBC7}" type="pres">
      <dgm:prSet presAssocID="{561F6B55-58B7-4571-A198-79A17BAAAD09}" presName="tx1" presStyleLbl="revTx" presStyleIdx="0" presStyleCnt="4"/>
      <dgm:spPr/>
    </dgm:pt>
    <dgm:pt modelId="{066F7AC9-74A0-1B45-8B8A-0EA0BE2B1603}" type="pres">
      <dgm:prSet presAssocID="{561F6B55-58B7-4571-A198-79A17BAAAD09}" presName="vert1" presStyleCnt="0"/>
      <dgm:spPr/>
    </dgm:pt>
    <dgm:pt modelId="{5707D253-77FE-584F-8624-FA3BB49CF56C}" type="pres">
      <dgm:prSet presAssocID="{4BF210D6-9046-4520-BBD1-5D419301D61F}" presName="thickLine" presStyleLbl="alignNode1" presStyleIdx="1" presStyleCnt="4"/>
      <dgm:spPr/>
    </dgm:pt>
    <dgm:pt modelId="{6463229C-98FA-3A42-A6A5-E5C6A716575F}" type="pres">
      <dgm:prSet presAssocID="{4BF210D6-9046-4520-BBD1-5D419301D61F}" presName="horz1" presStyleCnt="0"/>
      <dgm:spPr/>
    </dgm:pt>
    <dgm:pt modelId="{8643875D-3F91-914C-A2B6-54B45C17615E}" type="pres">
      <dgm:prSet presAssocID="{4BF210D6-9046-4520-BBD1-5D419301D61F}" presName="tx1" presStyleLbl="revTx" presStyleIdx="1" presStyleCnt="4"/>
      <dgm:spPr/>
    </dgm:pt>
    <dgm:pt modelId="{4E968DE0-84D6-0942-9E49-3D9980548295}" type="pres">
      <dgm:prSet presAssocID="{4BF210D6-9046-4520-BBD1-5D419301D61F}" presName="vert1" presStyleCnt="0"/>
      <dgm:spPr/>
    </dgm:pt>
    <dgm:pt modelId="{B2A12A18-34D7-3E4D-BBA1-0CBB4B95385E}" type="pres">
      <dgm:prSet presAssocID="{456CF5C4-D0CE-4123-A646-E35E6FB31178}" presName="thickLine" presStyleLbl="alignNode1" presStyleIdx="2" presStyleCnt="4"/>
      <dgm:spPr/>
    </dgm:pt>
    <dgm:pt modelId="{CC114EC3-5A2F-F241-B95B-C1160F1174BC}" type="pres">
      <dgm:prSet presAssocID="{456CF5C4-D0CE-4123-A646-E35E6FB31178}" presName="horz1" presStyleCnt="0"/>
      <dgm:spPr/>
    </dgm:pt>
    <dgm:pt modelId="{E39C8EB2-D206-6845-BF50-296C384FF30B}" type="pres">
      <dgm:prSet presAssocID="{456CF5C4-D0CE-4123-A646-E35E6FB31178}" presName="tx1" presStyleLbl="revTx" presStyleIdx="2" presStyleCnt="4"/>
      <dgm:spPr/>
    </dgm:pt>
    <dgm:pt modelId="{C10C346D-B2DA-7A42-A3D2-9D0845BC2E5C}" type="pres">
      <dgm:prSet presAssocID="{456CF5C4-D0CE-4123-A646-E35E6FB31178}" presName="vert1" presStyleCnt="0"/>
      <dgm:spPr/>
    </dgm:pt>
    <dgm:pt modelId="{9EF2022B-7608-AF4C-84EF-011CA5C9FF57}" type="pres">
      <dgm:prSet presAssocID="{4FF1F383-F54B-48C0-A984-F9C37B510271}" presName="thickLine" presStyleLbl="alignNode1" presStyleIdx="3" presStyleCnt="4"/>
      <dgm:spPr/>
    </dgm:pt>
    <dgm:pt modelId="{A359E73A-01C7-FA4C-AF1E-34D0A5CB66EE}" type="pres">
      <dgm:prSet presAssocID="{4FF1F383-F54B-48C0-A984-F9C37B510271}" presName="horz1" presStyleCnt="0"/>
      <dgm:spPr/>
    </dgm:pt>
    <dgm:pt modelId="{C4A7EA8B-C2A6-2343-94DE-5DDE85EA16A8}" type="pres">
      <dgm:prSet presAssocID="{4FF1F383-F54B-48C0-A984-F9C37B510271}" presName="tx1" presStyleLbl="revTx" presStyleIdx="3" presStyleCnt="4"/>
      <dgm:spPr/>
    </dgm:pt>
    <dgm:pt modelId="{6947316F-EA9D-0C4E-AE97-300A3127D91B}" type="pres">
      <dgm:prSet presAssocID="{4FF1F383-F54B-48C0-A984-F9C37B510271}" presName="vert1" presStyleCnt="0"/>
      <dgm:spPr/>
    </dgm:pt>
  </dgm:ptLst>
  <dgm:cxnLst>
    <dgm:cxn modelId="{5781EF01-38D2-484A-AF3A-6E53835F38C8}" srcId="{289FEB35-F5AF-4218-B556-8460B51E014A}" destId="{561F6B55-58B7-4571-A198-79A17BAAAD09}" srcOrd="0" destOrd="0" parTransId="{8B7A4659-4B06-4014-9551-B516C25CBACE}" sibTransId="{75028DBA-C06F-48FD-83BB-ACA36918F7D9}"/>
    <dgm:cxn modelId="{A3ED870C-920C-234E-BB65-DA92AC850C96}" type="presOf" srcId="{561F6B55-58B7-4571-A198-79A17BAAAD09}" destId="{8731CAAA-6B18-8546-915F-D14B5325BBC7}" srcOrd="0" destOrd="0" presId="urn:microsoft.com/office/officeart/2008/layout/LinedList"/>
    <dgm:cxn modelId="{D756673F-419E-416E-9371-6DE9A47C1B17}" srcId="{289FEB35-F5AF-4218-B556-8460B51E014A}" destId="{4BF210D6-9046-4520-BBD1-5D419301D61F}" srcOrd="1" destOrd="0" parTransId="{54F7BAA2-831B-4E67-9953-6ACB60138AF0}" sibTransId="{533320AA-F041-4961-9947-1A3F5552A79F}"/>
    <dgm:cxn modelId="{0ECBF95D-A609-47C4-9317-42B6F94A95B9}" srcId="{289FEB35-F5AF-4218-B556-8460B51E014A}" destId="{456CF5C4-D0CE-4123-A646-E35E6FB31178}" srcOrd="2" destOrd="0" parTransId="{687EEDCA-15D4-4327-8195-856B7126629A}" sibTransId="{BAB29760-2931-45FF-8670-1AC517DC0714}"/>
    <dgm:cxn modelId="{70140663-BCFE-234C-B5A5-E9471646C130}" type="presOf" srcId="{4FF1F383-F54B-48C0-A984-F9C37B510271}" destId="{C4A7EA8B-C2A6-2343-94DE-5DDE85EA16A8}" srcOrd="0" destOrd="0" presId="urn:microsoft.com/office/officeart/2008/layout/LinedList"/>
    <dgm:cxn modelId="{357B088B-4F23-445A-8B89-06CA2D728E36}" srcId="{289FEB35-F5AF-4218-B556-8460B51E014A}" destId="{4FF1F383-F54B-48C0-A984-F9C37B510271}" srcOrd="3" destOrd="0" parTransId="{C66D0695-BCD3-4A6D-A4E1-D9142635FE4B}" sibTransId="{6B928E8C-32AD-4346-87B7-8CFD604CAE37}"/>
    <dgm:cxn modelId="{BF381499-17BF-A142-9479-4E691341F197}" type="presOf" srcId="{289FEB35-F5AF-4218-B556-8460B51E014A}" destId="{8080E79D-6BF1-0447-A19D-3948DF03840F}" srcOrd="0" destOrd="0" presId="urn:microsoft.com/office/officeart/2008/layout/LinedList"/>
    <dgm:cxn modelId="{0121CFDA-2414-B646-965B-DA95565F4503}" type="presOf" srcId="{456CF5C4-D0CE-4123-A646-E35E6FB31178}" destId="{E39C8EB2-D206-6845-BF50-296C384FF30B}" srcOrd="0" destOrd="0" presId="urn:microsoft.com/office/officeart/2008/layout/LinedList"/>
    <dgm:cxn modelId="{F1AFBCEC-01CB-0349-90FC-B6C79F1C59E1}" type="presOf" srcId="{4BF210D6-9046-4520-BBD1-5D419301D61F}" destId="{8643875D-3F91-914C-A2B6-54B45C17615E}" srcOrd="0" destOrd="0" presId="urn:microsoft.com/office/officeart/2008/layout/LinedList"/>
    <dgm:cxn modelId="{FFE3A3CB-B19A-E741-95B4-47C7E2618302}" type="presParOf" srcId="{8080E79D-6BF1-0447-A19D-3948DF03840F}" destId="{6AA71AF9-5541-DD4D-A5B6-3450C61A3E29}" srcOrd="0" destOrd="0" presId="urn:microsoft.com/office/officeart/2008/layout/LinedList"/>
    <dgm:cxn modelId="{53F0534E-7B4B-134A-BE86-83BD4240EE42}" type="presParOf" srcId="{8080E79D-6BF1-0447-A19D-3948DF03840F}" destId="{7E8EF948-3D23-F543-AB94-AE7476E0C48A}" srcOrd="1" destOrd="0" presId="urn:microsoft.com/office/officeart/2008/layout/LinedList"/>
    <dgm:cxn modelId="{D702B570-1F76-084A-9ED8-6A558F2A335C}" type="presParOf" srcId="{7E8EF948-3D23-F543-AB94-AE7476E0C48A}" destId="{8731CAAA-6B18-8546-915F-D14B5325BBC7}" srcOrd="0" destOrd="0" presId="urn:microsoft.com/office/officeart/2008/layout/LinedList"/>
    <dgm:cxn modelId="{0BE39319-3B42-D649-BBED-880EC41A5292}" type="presParOf" srcId="{7E8EF948-3D23-F543-AB94-AE7476E0C48A}" destId="{066F7AC9-74A0-1B45-8B8A-0EA0BE2B1603}" srcOrd="1" destOrd="0" presId="urn:microsoft.com/office/officeart/2008/layout/LinedList"/>
    <dgm:cxn modelId="{777F9C71-5AA1-FD4B-AB2C-3E145B8CFB9C}" type="presParOf" srcId="{8080E79D-6BF1-0447-A19D-3948DF03840F}" destId="{5707D253-77FE-584F-8624-FA3BB49CF56C}" srcOrd="2" destOrd="0" presId="urn:microsoft.com/office/officeart/2008/layout/LinedList"/>
    <dgm:cxn modelId="{130B5475-7CDB-094F-860E-CB09181E17EC}" type="presParOf" srcId="{8080E79D-6BF1-0447-A19D-3948DF03840F}" destId="{6463229C-98FA-3A42-A6A5-E5C6A716575F}" srcOrd="3" destOrd="0" presId="urn:microsoft.com/office/officeart/2008/layout/LinedList"/>
    <dgm:cxn modelId="{741A0948-653E-234A-A221-14050543A506}" type="presParOf" srcId="{6463229C-98FA-3A42-A6A5-E5C6A716575F}" destId="{8643875D-3F91-914C-A2B6-54B45C17615E}" srcOrd="0" destOrd="0" presId="urn:microsoft.com/office/officeart/2008/layout/LinedList"/>
    <dgm:cxn modelId="{50A8D482-61DA-454E-9ECE-628AD59D48EB}" type="presParOf" srcId="{6463229C-98FA-3A42-A6A5-E5C6A716575F}" destId="{4E968DE0-84D6-0942-9E49-3D9980548295}" srcOrd="1" destOrd="0" presId="urn:microsoft.com/office/officeart/2008/layout/LinedList"/>
    <dgm:cxn modelId="{A8CB4946-B1EB-4C44-9860-9F9A22604832}" type="presParOf" srcId="{8080E79D-6BF1-0447-A19D-3948DF03840F}" destId="{B2A12A18-34D7-3E4D-BBA1-0CBB4B95385E}" srcOrd="4" destOrd="0" presId="urn:microsoft.com/office/officeart/2008/layout/LinedList"/>
    <dgm:cxn modelId="{311C4B5E-3DE4-354C-8342-B45793D2797C}" type="presParOf" srcId="{8080E79D-6BF1-0447-A19D-3948DF03840F}" destId="{CC114EC3-5A2F-F241-B95B-C1160F1174BC}" srcOrd="5" destOrd="0" presId="urn:microsoft.com/office/officeart/2008/layout/LinedList"/>
    <dgm:cxn modelId="{315071FE-8A9D-774E-8BE0-332677244354}" type="presParOf" srcId="{CC114EC3-5A2F-F241-B95B-C1160F1174BC}" destId="{E39C8EB2-D206-6845-BF50-296C384FF30B}" srcOrd="0" destOrd="0" presId="urn:microsoft.com/office/officeart/2008/layout/LinedList"/>
    <dgm:cxn modelId="{1ABBED4D-FFA2-A14E-A595-632CC5EC7696}" type="presParOf" srcId="{CC114EC3-5A2F-F241-B95B-C1160F1174BC}" destId="{C10C346D-B2DA-7A42-A3D2-9D0845BC2E5C}" srcOrd="1" destOrd="0" presId="urn:microsoft.com/office/officeart/2008/layout/LinedList"/>
    <dgm:cxn modelId="{0C5F58E2-CFBC-4C42-B803-5D71F736B2A4}" type="presParOf" srcId="{8080E79D-6BF1-0447-A19D-3948DF03840F}" destId="{9EF2022B-7608-AF4C-84EF-011CA5C9FF57}" srcOrd="6" destOrd="0" presId="urn:microsoft.com/office/officeart/2008/layout/LinedList"/>
    <dgm:cxn modelId="{C3BFA01C-5997-BD49-967D-6C8655566678}" type="presParOf" srcId="{8080E79D-6BF1-0447-A19D-3948DF03840F}" destId="{A359E73A-01C7-FA4C-AF1E-34D0A5CB66EE}" srcOrd="7" destOrd="0" presId="urn:microsoft.com/office/officeart/2008/layout/LinedList"/>
    <dgm:cxn modelId="{8ECABA8A-26FD-BE46-B6B1-09667C58AA3E}" type="presParOf" srcId="{A359E73A-01C7-FA4C-AF1E-34D0A5CB66EE}" destId="{C4A7EA8B-C2A6-2343-94DE-5DDE85EA16A8}" srcOrd="0" destOrd="0" presId="urn:microsoft.com/office/officeart/2008/layout/LinedList"/>
    <dgm:cxn modelId="{C707353A-F470-7C4B-93CD-A6CA4F8E760B}" type="presParOf" srcId="{A359E73A-01C7-FA4C-AF1E-34D0A5CB66EE}" destId="{6947316F-EA9D-0C4E-AE97-300A3127D9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948CC-85F1-40C1-A776-00930309DD83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1990AF-92D1-4539-923E-8076333F5357}">
      <dgm:prSet/>
      <dgm:spPr/>
      <dgm:t>
        <a:bodyPr/>
        <a:lstStyle/>
        <a:p>
          <a:r>
            <a:rPr lang="en-US"/>
            <a:t>They formed an alliance with Assiniboine and Saulteaux for the army and politic. </a:t>
          </a:r>
        </a:p>
      </dgm:t>
    </dgm:pt>
    <dgm:pt modelId="{E0F98739-8A77-4E0C-A0F5-DC4CC36E8C94}" type="parTrans" cxnId="{D4946A4D-B727-44CC-BAAA-CA28CE2FF233}">
      <dgm:prSet/>
      <dgm:spPr/>
      <dgm:t>
        <a:bodyPr/>
        <a:lstStyle/>
        <a:p>
          <a:endParaRPr lang="en-US"/>
        </a:p>
      </dgm:t>
    </dgm:pt>
    <dgm:pt modelId="{883C4BAE-B95A-4E72-BC28-67F5FFBD3A04}" type="sibTrans" cxnId="{D4946A4D-B727-44CC-BAAA-CA28CE2FF233}">
      <dgm:prSet/>
      <dgm:spPr/>
      <dgm:t>
        <a:bodyPr/>
        <a:lstStyle/>
        <a:p>
          <a:endParaRPr lang="en-US"/>
        </a:p>
      </dgm:t>
    </dgm:pt>
    <dgm:pt modelId="{6AD60297-AE2F-4C14-AF62-92FD5D0BE927}">
      <dgm:prSet/>
      <dgm:spPr/>
      <dgm:t>
        <a:bodyPr/>
        <a:lstStyle/>
        <a:p>
          <a:r>
            <a:rPr lang="en-US"/>
            <a:t>Along with the growth of their society, their habit moved to the west side.</a:t>
          </a:r>
          <a:r>
            <a:rPr lang="ja-JP"/>
            <a:t> </a:t>
          </a:r>
          <a:endParaRPr lang="en-US"/>
        </a:p>
      </dgm:t>
    </dgm:pt>
    <dgm:pt modelId="{F95AA1BC-8380-4496-9656-3B2FDA3813D7}" type="parTrans" cxnId="{889B5077-1C94-4B6D-A77C-876B8ED00A8C}">
      <dgm:prSet/>
      <dgm:spPr/>
      <dgm:t>
        <a:bodyPr/>
        <a:lstStyle/>
        <a:p>
          <a:endParaRPr lang="en-US"/>
        </a:p>
      </dgm:t>
    </dgm:pt>
    <dgm:pt modelId="{695186A8-246D-4F46-AA17-1472AEF2E0F4}" type="sibTrans" cxnId="{889B5077-1C94-4B6D-A77C-876B8ED00A8C}">
      <dgm:prSet/>
      <dgm:spPr/>
      <dgm:t>
        <a:bodyPr/>
        <a:lstStyle/>
        <a:p>
          <a:endParaRPr lang="en-US"/>
        </a:p>
      </dgm:t>
    </dgm:pt>
    <dgm:pt modelId="{B5C21BCC-A00F-4768-8BC3-EE61A654B47D}">
      <dgm:prSet/>
      <dgm:spPr/>
      <dgm:t>
        <a:bodyPr/>
        <a:lstStyle/>
        <a:p>
          <a:r>
            <a:rPr lang="en-US"/>
            <a:t>The fights at that time were to usurp the plains resources such as horses, bison, and territories.</a:t>
          </a:r>
        </a:p>
      </dgm:t>
    </dgm:pt>
    <dgm:pt modelId="{92DB2844-43DB-4126-9109-BECFACA6A717}" type="parTrans" cxnId="{F28FB0CA-D51B-49A5-B4B9-F4AE03A26B24}">
      <dgm:prSet/>
      <dgm:spPr/>
      <dgm:t>
        <a:bodyPr/>
        <a:lstStyle/>
        <a:p>
          <a:endParaRPr lang="en-US"/>
        </a:p>
      </dgm:t>
    </dgm:pt>
    <dgm:pt modelId="{813208ED-CD0B-470C-8130-A5E660047140}" type="sibTrans" cxnId="{F28FB0CA-D51B-49A5-B4B9-F4AE03A26B24}">
      <dgm:prSet/>
      <dgm:spPr/>
      <dgm:t>
        <a:bodyPr/>
        <a:lstStyle/>
        <a:p>
          <a:endParaRPr lang="en-US"/>
        </a:p>
      </dgm:t>
    </dgm:pt>
    <dgm:pt modelId="{C6550329-E691-40E4-9D55-25AE34AD78FB}">
      <dgm:prSet/>
      <dgm:spPr/>
      <dgm:t>
        <a:bodyPr/>
        <a:lstStyle/>
        <a:p>
          <a:r>
            <a:rPr lang="en-US"/>
            <a:t>As the result, they required the government to support</a:t>
          </a:r>
        </a:p>
      </dgm:t>
    </dgm:pt>
    <dgm:pt modelId="{5E25B23F-1D39-457C-9CEA-DF21C435BFEE}" type="parTrans" cxnId="{CD746968-B160-4FE2-AA0F-0E6DECE03E61}">
      <dgm:prSet/>
      <dgm:spPr/>
      <dgm:t>
        <a:bodyPr/>
        <a:lstStyle/>
        <a:p>
          <a:endParaRPr lang="en-US"/>
        </a:p>
      </dgm:t>
    </dgm:pt>
    <dgm:pt modelId="{C4BD6BAE-3B9E-4F81-8335-5871B4CD4DA0}" type="sibTrans" cxnId="{CD746968-B160-4FE2-AA0F-0E6DECE03E61}">
      <dgm:prSet/>
      <dgm:spPr/>
      <dgm:t>
        <a:bodyPr/>
        <a:lstStyle/>
        <a:p>
          <a:endParaRPr lang="en-US"/>
        </a:p>
      </dgm:t>
    </dgm:pt>
    <dgm:pt modelId="{42BDB6EE-541F-DC48-9750-B03A498F4956}" type="pres">
      <dgm:prSet presAssocID="{827948CC-85F1-40C1-A776-00930309DD83}" presName="vert0" presStyleCnt="0">
        <dgm:presLayoutVars>
          <dgm:dir/>
          <dgm:animOne val="branch"/>
          <dgm:animLvl val="lvl"/>
        </dgm:presLayoutVars>
      </dgm:prSet>
      <dgm:spPr/>
    </dgm:pt>
    <dgm:pt modelId="{4E68948B-8335-9A47-9EB2-003025E9ED22}" type="pres">
      <dgm:prSet presAssocID="{661990AF-92D1-4539-923E-8076333F5357}" presName="thickLine" presStyleLbl="alignNode1" presStyleIdx="0" presStyleCnt="4"/>
      <dgm:spPr/>
    </dgm:pt>
    <dgm:pt modelId="{4665AB21-AF41-0E4F-949A-D712539A1812}" type="pres">
      <dgm:prSet presAssocID="{661990AF-92D1-4539-923E-8076333F5357}" presName="horz1" presStyleCnt="0"/>
      <dgm:spPr/>
    </dgm:pt>
    <dgm:pt modelId="{D9448987-85C7-DA4D-A953-B71BDC12E6C7}" type="pres">
      <dgm:prSet presAssocID="{661990AF-92D1-4539-923E-8076333F5357}" presName="tx1" presStyleLbl="revTx" presStyleIdx="0" presStyleCnt="4"/>
      <dgm:spPr/>
    </dgm:pt>
    <dgm:pt modelId="{D64DA412-8314-F54B-9E60-D4564EEF3AF4}" type="pres">
      <dgm:prSet presAssocID="{661990AF-92D1-4539-923E-8076333F5357}" presName="vert1" presStyleCnt="0"/>
      <dgm:spPr/>
    </dgm:pt>
    <dgm:pt modelId="{EB56EE61-9D75-B846-BFA0-3784CB452530}" type="pres">
      <dgm:prSet presAssocID="{6AD60297-AE2F-4C14-AF62-92FD5D0BE927}" presName="thickLine" presStyleLbl="alignNode1" presStyleIdx="1" presStyleCnt="4"/>
      <dgm:spPr/>
    </dgm:pt>
    <dgm:pt modelId="{0FA8FFE8-C009-3941-B125-6226879B1621}" type="pres">
      <dgm:prSet presAssocID="{6AD60297-AE2F-4C14-AF62-92FD5D0BE927}" presName="horz1" presStyleCnt="0"/>
      <dgm:spPr/>
    </dgm:pt>
    <dgm:pt modelId="{054E2FED-AF6E-2F42-90AA-62CD10D064BD}" type="pres">
      <dgm:prSet presAssocID="{6AD60297-AE2F-4C14-AF62-92FD5D0BE927}" presName="tx1" presStyleLbl="revTx" presStyleIdx="1" presStyleCnt="4"/>
      <dgm:spPr/>
    </dgm:pt>
    <dgm:pt modelId="{CE111027-9C3E-584F-A2B1-8761D958D081}" type="pres">
      <dgm:prSet presAssocID="{6AD60297-AE2F-4C14-AF62-92FD5D0BE927}" presName="vert1" presStyleCnt="0"/>
      <dgm:spPr/>
    </dgm:pt>
    <dgm:pt modelId="{4BBC5825-9B53-0248-933D-91BCEE6F8C4D}" type="pres">
      <dgm:prSet presAssocID="{B5C21BCC-A00F-4768-8BC3-EE61A654B47D}" presName="thickLine" presStyleLbl="alignNode1" presStyleIdx="2" presStyleCnt="4"/>
      <dgm:spPr/>
    </dgm:pt>
    <dgm:pt modelId="{91B0D7CE-62C9-8146-B339-878C7692750E}" type="pres">
      <dgm:prSet presAssocID="{B5C21BCC-A00F-4768-8BC3-EE61A654B47D}" presName="horz1" presStyleCnt="0"/>
      <dgm:spPr/>
    </dgm:pt>
    <dgm:pt modelId="{C4C3DAB9-5D14-364B-AEC3-14C4B79D5B0B}" type="pres">
      <dgm:prSet presAssocID="{B5C21BCC-A00F-4768-8BC3-EE61A654B47D}" presName="tx1" presStyleLbl="revTx" presStyleIdx="2" presStyleCnt="4"/>
      <dgm:spPr/>
    </dgm:pt>
    <dgm:pt modelId="{3F0D4413-DFB6-2743-9CC7-CDFCB8E54EAE}" type="pres">
      <dgm:prSet presAssocID="{B5C21BCC-A00F-4768-8BC3-EE61A654B47D}" presName="vert1" presStyleCnt="0"/>
      <dgm:spPr/>
    </dgm:pt>
    <dgm:pt modelId="{231AEA92-876F-F546-9238-F08149993CB8}" type="pres">
      <dgm:prSet presAssocID="{C6550329-E691-40E4-9D55-25AE34AD78FB}" presName="thickLine" presStyleLbl="alignNode1" presStyleIdx="3" presStyleCnt="4"/>
      <dgm:spPr/>
    </dgm:pt>
    <dgm:pt modelId="{1C603FFD-4A21-CE45-8549-847114186122}" type="pres">
      <dgm:prSet presAssocID="{C6550329-E691-40E4-9D55-25AE34AD78FB}" presName="horz1" presStyleCnt="0"/>
      <dgm:spPr/>
    </dgm:pt>
    <dgm:pt modelId="{84DFC936-B3CE-8D4A-89C4-392DB37D474F}" type="pres">
      <dgm:prSet presAssocID="{C6550329-E691-40E4-9D55-25AE34AD78FB}" presName="tx1" presStyleLbl="revTx" presStyleIdx="3" presStyleCnt="4"/>
      <dgm:spPr/>
    </dgm:pt>
    <dgm:pt modelId="{2C665343-6FA8-A94D-A7B0-657EE8E446AB}" type="pres">
      <dgm:prSet presAssocID="{C6550329-E691-40E4-9D55-25AE34AD78FB}" presName="vert1" presStyleCnt="0"/>
      <dgm:spPr/>
    </dgm:pt>
  </dgm:ptLst>
  <dgm:cxnLst>
    <dgm:cxn modelId="{01AD231B-7E4B-4049-8E09-914FBF959228}" type="presOf" srcId="{B5C21BCC-A00F-4768-8BC3-EE61A654B47D}" destId="{C4C3DAB9-5D14-364B-AEC3-14C4B79D5B0B}" srcOrd="0" destOrd="0" presId="urn:microsoft.com/office/officeart/2008/layout/LinedList"/>
    <dgm:cxn modelId="{6CE5F836-EA9B-A84B-9743-BE93898B6939}" type="presOf" srcId="{6AD60297-AE2F-4C14-AF62-92FD5D0BE927}" destId="{054E2FED-AF6E-2F42-90AA-62CD10D064BD}" srcOrd="0" destOrd="0" presId="urn:microsoft.com/office/officeart/2008/layout/LinedList"/>
    <dgm:cxn modelId="{CD746968-B160-4FE2-AA0F-0E6DECE03E61}" srcId="{827948CC-85F1-40C1-A776-00930309DD83}" destId="{C6550329-E691-40E4-9D55-25AE34AD78FB}" srcOrd="3" destOrd="0" parTransId="{5E25B23F-1D39-457C-9CEA-DF21C435BFEE}" sibTransId="{C4BD6BAE-3B9E-4F81-8335-5871B4CD4DA0}"/>
    <dgm:cxn modelId="{D4946A4D-B727-44CC-BAAA-CA28CE2FF233}" srcId="{827948CC-85F1-40C1-A776-00930309DD83}" destId="{661990AF-92D1-4539-923E-8076333F5357}" srcOrd="0" destOrd="0" parTransId="{E0F98739-8A77-4E0C-A0F5-DC4CC36E8C94}" sibTransId="{883C4BAE-B95A-4E72-BC28-67F5FFBD3A04}"/>
    <dgm:cxn modelId="{1D257A75-3FB7-254C-A5EB-0E3FBA25E1E6}" type="presOf" srcId="{C6550329-E691-40E4-9D55-25AE34AD78FB}" destId="{84DFC936-B3CE-8D4A-89C4-392DB37D474F}" srcOrd="0" destOrd="0" presId="urn:microsoft.com/office/officeart/2008/layout/LinedList"/>
    <dgm:cxn modelId="{889B5077-1C94-4B6D-A77C-876B8ED00A8C}" srcId="{827948CC-85F1-40C1-A776-00930309DD83}" destId="{6AD60297-AE2F-4C14-AF62-92FD5D0BE927}" srcOrd="1" destOrd="0" parTransId="{F95AA1BC-8380-4496-9656-3B2FDA3813D7}" sibTransId="{695186A8-246D-4F46-AA17-1472AEF2E0F4}"/>
    <dgm:cxn modelId="{1B4C7F97-6B6B-DF4E-BCC1-05AE93DE92E7}" type="presOf" srcId="{661990AF-92D1-4539-923E-8076333F5357}" destId="{D9448987-85C7-DA4D-A953-B71BDC12E6C7}" srcOrd="0" destOrd="0" presId="urn:microsoft.com/office/officeart/2008/layout/LinedList"/>
    <dgm:cxn modelId="{EA15A1B2-C577-6047-8630-D3B50EC1CAF5}" type="presOf" srcId="{827948CC-85F1-40C1-A776-00930309DD83}" destId="{42BDB6EE-541F-DC48-9750-B03A498F4956}" srcOrd="0" destOrd="0" presId="urn:microsoft.com/office/officeart/2008/layout/LinedList"/>
    <dgm:cxn modelId="{F28FB0CA-D51B-49A5-B4B9-F4AE03A26B24}" srcId="{827948CC-85F1-40C1-A776-00930309DD83}" destId="{B5C21BCC-A00F-4768-8BC3-EE61A654B47D}" srcOrd="2" destOrd="0" parTransId="{92DB2844-43DB-4126-9109-BECFACA6A717}" sibTransId="{813208ED-CD0B-470C-8130-A5E660047140}"/>
    <dgm:cxn modelId="{E28C2866-C2BD-7B47-9F27-6F1D0DEBC00E}" type="presParOf" srcId="{42BDB6EE-541F-DC48-9750-B03A498F4956}" destId="{4E68948B-8335-9A47-9EB2-003025E9ED22}" srcOrd="0" destOrd="0" presId="urn:microsoft.com/office/officeart/2008/layout/LinedList"/>
    <dgm:cxn modelId="{8EC13D8A-8A8C-6441-96D1-22CACFD17BE1}" type="presParOf" srcId="{42BDB6EE-541F-DC48-9750-B03A498F4956}" destId="{4665AB21-AF41-0E4F-949A-D712539A1812}" srcOrd="1" destOrd="0" presId="urn:microsoft.com/office/officeart/2008/layout/LinedList"/>
    <dgm:cxn modelId="{C189ACC8-F106-2A4E-B717-B01785F2BCDD}" type="presParOf" srcId="{4665AB21-AF41-0E4F-949A-D712539A1812}" destId="{D9448987-85C7-DA4D-A953-B71BDC12E6C7}" srcOrd="0" destOrd="0" presId="urn:microsoft.com/office/officeart/2008/layout/LinedList"/>
    <dgm:cxn modelId="{00B1A929-CA64-884D-8411-9D79B0C8979B}" type="presParOf" srcId="{4665AB21-AF41-0E4F-949A-D712539A1812}" destId="{D64DA412-8314-F54B-9E60-D4564EEF3AF4}" srcOrd="1" destOrd="0" presId="urn:microsoft.com/office/officeart/2008/layout/LinedList"/>
    <dgm:cxn modelId="{1BAA0699-CA5F-094C-B053-3F2A3561F278}" type="presParOf" srcId="{42BDB6EE-541F-DC48-9750-B03A498F4956}" destId="{EB56EE61-9D75-B846-BFA0-3784CB452530}" srcOrd="2" destOrd="0" presId="urn:microsoft.com/office/officeart/2008/layout/LinedList"/>
    <dgm:cxn modelId="{EE4EEC4B-4B55-8044-B11D-75314E9E8D4B}" type="presParOf" srcId="{42BDB6EE-541F-DC48-9750-B03A498F4956}" destId="{0FA8FFE8-C009-3941-B125-6226879B1621}" srcOrd="3" destOrd="0" presId="urn:microsoft.com/office/officeart/2008/layout/LinedList"/>
    <dgm:cxn modelId="{CB22D335-A703-7B40-B488-2AF3F367B2F8}" type="presParOf" srcId="{0FA8FFE8-C009-3941-B125-6226879B1621}" destId="{054E2FED-AF6E-2F42-90AA-62CD10D064BD}" srcOrd="0" destOrd="0" presId="urn:microsoft.com/office/officeart/2008/layout/LinedList"/>
    <dgm:cxn modelId="{80DC282B-AFBC-8A4D-8C3F-D8392E51CCC4}" type="presParOf" srcId="{0FA8FFE8-C009-3941-B125-6226879B1621}" destId="{CE111027-9C3E-584F-A2B1-8761D958D081}" srcOrd="1" destOrd="0" presId="urn:microsoft.com/office/officeart/2008/layout/LinedList"/>
    <dgm:cxn modelId="{D7F33E65-499F-DB49-A824-D132B25A2F47}" type="presParOf" srcId="{42BDB6EE-541F-DC48-9750-B03A498F4956}" destId="{4BBC5825-9B53-0248-933D-91BCEE6F8C4D}" srcOrd="4" destOrd="0" presId="urn:microsoft.com/office/officeart/2008/layout/LinedList"/>
    <dgm:cxn modelId="{07E7B511-80A4-8341-946C-260B6402ABAD}" type="presParOf" srcId="{42BDB6EE-541F-DC48-9750-B03A498F4956}" destId="{91B0D7CE-62C9-8146-B339-878C7692750E}" srcOrd="5" destOrd="0" presId="urn:microsoft.com/office/officeart/2008/layout/LinedList"/>
    <dgm:cxn modelId="{A02692D0-82C2-B44D-A6AD-835BA2B354A2}" type="presParOf" srcId="{91B0D7CE-62C9-8146-B339-878C7692750E}" destId="{C4C3DAB9-5D14-364B-AEC3-14C4B79D5B0B}" srcOrd="0" destOrd="0" presId="urn:microsoft.com/office/officeart/2008/layout/LinedList"/>
    <dgm:cxn modelId="{47FCCEB2-C9F6-1B4F-B9DA-59A5D06AD455}" type="presParOf" srcId="{91B0D7CE-62C9-8146-B339-878C7692750E}" destId="{3F0D4413-DFB6-2743-9CC7-CDFCB8E54EAE}" srcOrd="1" destOrd="0" presId="urn:microsoft.com/office/officeart/2008/layout/LinedList"/>
    <dgm:cxn modelId="{078EEDED-C3D2-5C42-A16C-B6D9013A7B5F}" type="presParOf" srcId="{42BDB6EE-541F-DC48-9750-B03A498F4956}" destId="{231AEA92-876F-F546-9238-F08149993CB8}" srcOrd="6" destOrd="0" presId="urn:microsoft.com/office/officeart/2008/layout/LinedList"/>
    <dgm:cxn modelId="{01FB69B8-B555-A04D-8274-07587E10FBA0}" type="presParOf" srcId="{42BDB6EE-541F-DC48-9750-B03A498F4956}" destId="{1C603FFD-4A21-CE45-8549-847114186122}" srcOrd="7" destOrd="0" presId="urn:microsoft.com/office/officeart/2008/layout/LinedList"/>
    <dgm:cxn modelId="{980AB98F-953C-5145-A21D-C566461DD336}" type="presParOf" srcId="{1C603FFD-4A21-CE45-8549-847114186122}" destId="{84DFC936-B3CE-8D4A-89C4-392DB37D474F}" srcOrd="0" destOrd="0" presId="urn:microsoft.com/office/officeart/2008/layout/LinedList"/>
    <dgm:cxn modelId="{4033ABA5-DD73-B84A-AA07-3F7671ABF524}" type="presParOf" srcId="{1C603FFD-4A21-CE45-8549-847114186122}" destId="{2C665343-6FA8-A94D-A7B0-657EE8E446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BDFC2-2832-49EA-951F-654B2C19CAA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7895B8-15CF-4BC1-8A4B-9A1B59593E16}">
      <dgm:prSet/>
      <dgm:spPr/>
      <dgm:t>
        <a:bodyPr/>
        <a:lstStyle/>
        <a:p>
          <a:r>
            <a:rPr lang="en-US"/>
            <a:t>They had to take Numbered Indian Treaty with government finally. </a:t>
          </a:r>
        </a:p>
      </dgm:t>
    </dgm:pt>
    <dgm:pt modelId="{DEA13664-5D07-45F1-A5B6-A1703A3B455A}" type="parTrans" cxnId="{9AA71F55-91CE-4B70-ABA3-770450DCAD75}">
      <dgm:prSet/>
      <dgm:spPr/>
      <dgm:t>
        <a:bodyPr/>
        <a:lstStyle/>
        <a:p>
          <a:endParaRPr lang="en-US"/>
        </a:p>
      </dgm:t>
    </dgm:pt>
    <dgm:pt modelId="{77159C6C-EE7E-435D-8D2E-532F3E67E7DC}" type="sibTrans" cxnId="{9AA71F55-91CE-4B70-ABA3-770450DCAD75}">
      <dgm:prSet/>
      <dgm:spPr/>
      <dgm:t>
        <a:bodyPr/>
        <a:lstStyle/>
        <a:p>
          <a:endParaRPr lang="en-US"/>
        </a:p>
      </dgm:t>
    </dgm:pt>
    <dgm:pt modelId="{C19BC767-06AF-40EC-8A1B-B9FFA0EB74F7}">
      <dgm:prSet/>
      <dgm:spPr/>
      <dgm:t>
        <a:bodyPr/>
        <a:lstStyle/>
        <a:p>
          <a:r>
            <a:rPr lang="en-US"/>
            <a:t>However, the perspective for numbered Indian treaty of each side was different.</a:t>
          </a:r>
          <a:r>
            <a:rPr lang="ja-JP"/>
            <a:t> </a:t>
          </a:r>
          <a:endParaRPr lang="en-US"/>
        </a:p>
      </dgm:t>
    </dgm:pt>
    <dgm:pt modelId="{7662F610-9778-423B-81FE-DCB43C6115FF}" type="parTrans" cxnId="{097F6054-BF02-4A70-9199-809215DA2185}">
      <dgm:prSet/>
      <dgm:spPr/>
      <dgm:t>
        <a:bodyPr/>
        <a:lstStyle/>
        <a:p>
          <a:endParaRPr lang="en-US"/>
        </a:p>
      </dgm:t>
    </dgm:pt>
    <dgm:pt modelId="{5D623969-A815-41C4-AC97-E7432187E92E}" type="sibTrans" cxnId="{097F6054-BF02-4A70-9199-809215DA2185}">
      <dgm:prSet/>
      <dgm:spPr/>
      <dgm:t>
        <a:bodyPr/>
        <a:lstStyle/>
        <a:p>
          <a:endParaRPr lang="en-US"/>
        </a:p>
      </dgm:t>
    </dgm:pt>
    <dgm:pt modelId="{2FCF17A3-40A1-468E-8EDA-EA66520DC78A}">
      <dgm:prSet/>
      <dgm:spPr/>
      <dgm:t>
        <a:bodyPr/>
        <a:lstStyle/>
        <a:p>
          <a:r>
            <a:rPr kumimoji="1" lang="en-US"/>
            <a:t>Some of them joined the fight. </a:t>
          </a:r>
          <a:endParaRPr lang="en-US"/>
        </a:p>
      </dgm:t>
    </dgm:pt>
    <dgm:pt modelId="{AD74DEAA-9404-461D-A596-7800FAEAFB0D}" type="parTrans" cxnId="{92C4A61D-4B91-4155-A375-40A755E1E00E}">
      <dgm:prSet/>
      <dgm:spPr/>
      <dgm:t>
        <a:bodyPr/>
        <a:lstStyle/>
        <a:p>
          <a:endParaRPr lang="en-US"/>
        </a:p>
      </dgm:t>
    </dgm:pt>
    <dgm:pt modelId="{CD01D09A-F58F-4CA1-80BD-655D889200C3}" type="sibTrans" cxnId="{92C4A61D-4B91-4155-A375-40A755E1E00E}">
      <dgm:prSet/>
      <dgm:spPr/>
      <dgm:t>
        <a:bodyPr/>
        <a:lstStyle/>
        <a:p>
          <a:endParaRPr lang="en-US"/>
        </a:p>
      </dgm:t>
    </dgm:pt>
    <dgm:pt modelId="{160273DA-1665-45F6-A747-8EC6D5E98139}">
      <dgm:prSet/>
      <dgm:spPr/>
      <dgm:t>
        <a:bodyPr/>
        <a:lstStyle/>
        <a:p>
          <a:r>
            <a:rPr kumimoji="1" lang="en-US"/>
            <a:t>They lost and </a:t>
          </a:r>
          <a:r>
            <a:rPr lang="en-US"/>
            <a:t>are kept watch by the government. </a:t>
          </a:r>
          <a:r>
            <a:rPr kumimoji="1" lang="en-US"/>
            <a:t>Children are forced to go to the special school</a:t>
          </a:r>
          <a:endParaRPr lang="en-US"/>
        </a:p>
      </dgm:t>
    </dgm:pt>
    <dgm:pt modelId="{D5E46017-F5EE-4A6A-9826-8F73632E45FC}" type="parTrans" cxnId="{2DC9BC27-289D-42B9-814E-93CC372849C5}">
      <dgm:prSet/>
      <dgm:spPr/>
      <dgm:t>
        <a:bodyPr/>
        <a:lstStyle/>
        <a:p>
          <a:endParaRPr lang="en-US"/>
        </a:p>
      </dgm:t>
    </dgm:pt>
    <dgm:pt modelId="{685C0148-DCEB-4822-8BE4-1A224474ADC2}" type="sibTrans" cxnId="{2DC9BC27-289D-42B9-814E-93CC372849C5}">
      <dgm:prSet/>
      <dgm:spPr/>
      <dgm:t>
        <a:bodyPr/>
        <a:lstStyle/>
        <a:p>
          <a:endParaRPr lang="en-US"/>
        </a:p>
      </dgm:t>
    </dgm:pt>
    <dgm:pt modelId="{2727B4B6-398C-D249-A731-6B789CCB54F7}" type="pres">
      <dgm:prSet presAssocID="{8ACBDFC2-2832-49EA-951F-654B2C19CAA0}" presName="vert0" presStyleCnt="0">
        <dgm:presLayoutVars>
          <dgm:dir/>
          <dgm:animOne val="branch"/>
          <dgm:animLvl val="lvl"/>
        </dgm:presLayoutVars>
      </dgm:prSet>
      <dgm:spPr/>
    </dgm:pt>
    <dgm:pt modelId="{11AA6B25-16BC-1247-9325-FBFD277DB26A}" type="pres">
      <dgm:prSet presAssocID="{207895B8-15CF-4BC1-8A4B-9A1B59593E16}" presName="thickLine" presStyleLbl="alignNode1" presStyleIdx="0" presStyleCnt="4"/>
      <dgm:spPr/>
    </dgm:pt>
    <dgm:pt modelId="{20C24BF7-7419-D744-87B0-340A8C0CAEB9}" type="pres">
      <dgm:prSet presAssocID="{207895B8-15CF-4BC1-8A4B-9A1B59593E16}" presName="horz1" presStyleCnt="0"/>
      <dgm:spPr/>
    </dgm:pt>
    <dgm:pt modelId="{3E6EF315-6825-7546-951B-74355D0DB852}" type="pres">
      <dgm:prSet presAssocID="{207895B8-15CF-4BC1-8A4B-9A1B59593E16}" presName="tx1" presStyleLbl="revTx" presStyleIdx="0" presStyleCnt="4"/>
      <dgm:spPr/>
    </dgm:pt>
    <dgm:pt modelId="{AB0B2E4E-4C9A-E04B-96B0-64C93A4E8D7D}" type="pres">
      <dgm:prSet presAssocID="{207895B8-15CF-4BC1-8A4B-9A1B59593E16}" presName="vert1" presStyleCnt="0"/>
      <dgm:spPr/>
    </dgm:pt>
    <dgm:pt modelId="{625324B4-5D8D-F84F-9C46-5C2895A86E69}" type="pres">
      <dgm:prSet presAssocID="{C19BC767-06AF-40EC-8A1B-B9FFA0EB74F7}" presName="thickLine" presStyleLbl="alignNode1" presStyleIdx="1" presStyleCnt="4"/>
      <dgm:spPr/>
    </dgm:pt>
    <dgm:pt modelId="{C0CA7B32-7907-C24A-96EF-EB99E05382AC}" type="pres">
      <dgm:prSet presAssocID="{C19BC767-06AF-40EC-8A1B-B9FFA0EB74F7}" presName="horz1" presStyleCnt="0"/>
      <dgm:spPr/>
    </dgm:pt>
    <dgm:pt modelId="{AE9289D3-B73F-824C-B168-905B948B56C6}" type="pres">
      <dgm:prSet presAssocID="{C19BC767-06AF-40EC-8A1B-B9FFA0EB74F7}" presName="tx1" presStyleLbl="revTx" presStyleIdx="1" presStyleCnt="4"/>
      <dgm:spPr/>
    </dgm:pt>
    <dgm:pt modelId="{462777D6-AD8A-7743-AF25-3D63E8DBC476}" type="pres">
      <dgm:prSet presAssocID="{C19BC767-06AF-40EC-8A1B-B9FFA0EB74F7}" presName="vert1" presStyleCnt="0"/>
      <dgm:spPr/>
    </dgm:pt>
    <dgm:pt modelId="{14848911-8D54-BB4A-8E85-B6A92C650F16}" type="pres">
      <dgm:prSet presAssocID="{2FCF17A3-40A1-468E-8EDA-EA66520DC78A}" presName="thickLine" presStyleLbl="alignNode1" presStyleIdx="2" presStyleCnt="4"/>
      <dgm:spPr/>
    </dgm:pt>
    <dgm:pt modelId="{A2300C7D-94D6-614A-9661-DCFA2546F725}" type="pres">
      <dgm:prSet presAssocID="{2FCF17A3-40A1-468E-8EDA-EA66520DC78A}" presName="horz1" presStyleCnt="0"/>
      <dgm:spPr/>
    </dgm:pt>
    <dgm:pt modelId="{F4132C68-2ADD-4B49-A344-CDD44D6386CB}" type="pres">
      <dgm:prSet presAssocID="{2FCF17A3-40A1-468E-8EDA-EA66520DC78A}" presName="tx1" presStyleLbl="revTx" presStyleIdx="2" presStyleCnt="4"/>
      <dgm:spPr/>
    </dgm:pt>
    <dgm:pt modelId="{DD7B5EB1-97E5-4446-8A50-CB48917B2B8C}" type="pres">
      <dgm:prSet presAssocID="{2FCF17A3-40A1-468E-8EDA-EA66520DC78A}" presName="vert1" presStyleCnt="0"/>
      <dgm:spPr/>
    </dgm:pt>
    <dgm:pt modelId="{88F631ED-A002-B349-B66D-9AC70A94574C}" type="pres">
      <dgm:prSet presAssocID="{160273DA-1665-45F6-A747-8EC6D5E98139}" presName="thickLine" presStyleLbl="alignNode1" presStyleIdx="3" presStyleCnt="4"/>
      <dgm:spPr/>
    </dgm:pt>
    <dgm:pt modelId="{3AF6EAC2-89DE-7742-B859-C4023E913024}" type="pres">
      <dgm:prSet presAssocID="{160273DA-1665-45F6-A747-8EC6D5E98139}" presName="horz1" presStyleCnt="0"/>
      <dgm:spPr/>
    </dgm:pt>
    <dgm:pt modelId="{E9A76BC0-9C5B-1348-A74A-2EC18016286C}" type="pres">
      <dgm:prSet presAssocID="{160273DA-1665-45F6-A747-8EC6D5E98139}" presName="tx1" presStyleLbl="revTx" presStyleIdx="3" presStyleCnt="4"/>
      <dgm:spPr/>
    </dgm:pt>
    <dgm:pt modelId="{F08B649F-363A-DF4A-A661-CCDF62522ECA}" type="pres">
      <dgm:prSet presAssocID="{160273DA-1665-45F6-A747-8EC6D5E98139}" presName="vert1" presStyleCnt="0"/>
      <dgm:spPr/>
    </dgm:pt>
  </dgm:ptLst>
  <dgm:cxnLst>
    <dgm:cxn modelId="{11CE800C-B21D-E044-AC21-F4E76AE90092}" type="presOf" srcId="{8ACBDFC2-2832-49EA-951F-654B2C19CAA0}" destId="{2727B4B6-398C-D249-A731-6B789CCB54F7}" srcOrd="0" destOrd="0" presId="urn:microsoft.com/office/officeart/2008/layout/LinedList"/>
    <dgm:cxn modelId="{6D5BBC1B-D86E-3E4A-A408-6E3ACA29818F}" type="presOf" srcId="{160273DA-1665-45F6-A747-8EC6D5E98139}" destId="{E9A76BC0-9C5B-1348-A74A-2EC18016286C}" srcOrd="0" destOrd="0" presId="urn:microsoft.com/office/officeart/2008/layout/LinedList"/>
    <dgm:cxn modelId="{92C4A61D-4B91-4155-A375-40A755E1E00E}" srcId="{8ACBDFC2-2832-49EA-951F-654B2C19CAA0}" destId="{2FCF17A3-40A1-468E-8EDA-EA66520DC78A}" srcOrd="2" destOrd="0" parTransId="{AD74DEAA-9404-461D-A596-7800FAEAFB0D}" sibTransId="{CD01D09A-F58F-4CA1-80BD-655D889200C3}"/>
    <dgm:cxn modelId="{2DC9BC27-289D-42B9-814E-93CC372849C5}" srcId="{8ACBDFC2-2832-49EA-951F-654B2C19CAA0}" destId="{160273DA-1665-45F6-A747-8EC6D5E98139}" srcOrd="3" destOrd="0" parTransId="{D5E46017-F5EE-4A6A-9826-8F73632E45FC}" sibTransId="{685C0148-DCEB-4822-8BE4-1A224474ADC2}"/>
    <dgm:cxn modelId="{0A29E140-1426-3647-BA66-8C1FF01767B3}" type="presOf" srcId="{207895B8-15CF-4BC1-8A4B-9A1B59593E16}" destId="{3E6EF315-6825-7546-951B-74355D0DB852}" srcOrd="0" destOrd="0" presId="urn:microsoft.com/office/officeart/2008/layout/LinedList"/>
    <dgm:cxn modelId="{DC261E54-635E-CC42-A020-1329A6D34694}" type="presOf" srcId="{C19BC767-06AF-40EC-8A1B-B9FFA0EB74F7}" destId="{AE9289D3-B73F-824C-B168-905B948B56C6}" srcOrd="0" destOrd="0" presId="urn:microsoft.com/office/officeart/2008/layout/LinedList"/>
    <dgm:cxn modelId="{097F6054-BF02-4A70-9199-809215DA2185}" srcId="{8ACBDFC2-2832-49EA-951F-654B2C19CAA0}" destId="{C19BC767-06AF-40EC-8A1B-B9FFA0EB74F7}" srcOrd="1" destOrd="0" parTransId="{7662F610-9778-423B-81FE-DCB43C6115FF}" sibTransId="{5D623969-A815-41C4-AC97-E7432187E92E}"/>
    <dgm:cxn modelId="{9AA71F55-91CE-4B70-ABA3-770450DCAD75}" srcId="{8ACBDFC2-2832-49EA-951F-654B2C19CAA0}" destId="{207895B8-15CF-4BC1-8A4B-9A1B59593E16}" srcOrd="0" destOrd="0" parTransId="{DEA13664-5D07-45F1-A5B6-A1703A3B455A}" sibTransId="{77159C6C-EE7E-435D-8D2E-532F3E67E7DC}"/>
    <dgm:cxn modelId="{7586A692-7399-CA45-82D6-75F8F759E9A8}" type="presOf" srcId="{2FCF17A3-40A1-468E-8EDA-EA66520DC78A}" destId="{F4132C68-2ADD-4B49-A344-CDD44D6386CB}" srcOrd="0" destOrd="0" presId="urn:microsoft.com/office/officeart/2008/layout/LinedList"/>
    <dgm:cxn modelId="{3A651BEC-23EC-B443-9919-59067A7E5596}" type="presParOf" srcId="{2727B4B6-398C-D249-A731-6B789CCB54F7}" destId="{11AA6B25-16BC-1247-9325-FBFD277DB26A}" srcOrd="0" destOrd="0" presId="urn:microsoft.com/office/officeart/2008/layout/LinedList"/>
    <dgm:cxn modelId="{E0F5C23E-93F4-2344-97F9-957ABBA5328A}" type="presParOf" srcId="{2727B4B6-398C-D249-A731-6B789CCB54F7}" destId="{20C24BF7-7419-D744-87B0-340A8C0CAEB9}" srcOrd="1" destOrd="0" presId="urn:microsoft.com/office/officeart/2008/layout/LinedList"/>
    <dgm:cxn modelId="{4CC811E9-454F-234B-B931-C802CF006D2F}" type="presParOf" srcId="{20C24BF7-7419-D744-87B0-340A8C0CAEB9}" destId="{3E6EF315-6825-7546-951B-74355D0DB852}" srcOrd="0" destOrd="0" presId="urn:microsoft.com/office/officeart/2008/layout/LinedList"/>
    <dgm:cxn modelId="{5B852175-3DF6-A94C-8173-FFBF7CCEF6E0}" type="presParOf" srcId="{20C24BF7-7419-D744-87B0-340A8C0CAEB9}" destId="{AB0B2E4E-4C9A-E04B-96B0-64C93A4E8D7D}" srcOrd="1" destOrd="0" presId="urn:microsoft.com/office/officeart/2008/layout/LinedList"/>
    <dgm:cxn modelId="{26DAE036-03DF-8D48-A75B-ADD288FCF8DF}" type="presParOf" srcId="{2727B4B6-398C-D249-A731-6B789CCB54F7}" destId="{625324B4-5D8D-F84F-9C46-5C2895A86E69}" srcOrd="2" destOrd="0" presId="urn:microsoft.com/office/officeart/2008/layout/LinedList"/>
    <dgm:cxn modelId="{F8B62D15-0DEF-BA49-9176-A9FBCE297AE3}" type="presParOf" srcId="{2727B4B6-398C-D249-A731-6B789CCB54F7}" destId="{C0CA7B32-7907-C24A-96EF-EB99E05382AC}" srcOrd="3" destOrd="0" presId="urn:microsoft.com/office/officeart/2008/layout/LinedList"/>
    <dgm:cxn modelId="{EB4A4D0E-7661-E147-A00F-CDD1C24DFA92}" type="presParOf" srcId="{C0CA7B32-7907-C24A-96EF-EB99E05382AC}" destId="{AE9289D3-B73F-824C-B168-905B948B56C6}" srcOrd="0" destOrd="0" presId="urn:microsoft.com/office/officeart/2008/layout/LinedList"/>
    <dgm:cxn modelId="{0D91A14E-09B2-1B40-9974-029D2F061483}" type="presParOf" srcId="{C0CA7B32-7907-C24A-96EF-EB99E05382AC}" destId="{462777D6-AD8A-7743-AF25-3D63E8DBC476}" srcOrd="1" destOrd="0" presId="urn:microsoft.com/office/officeart/2008/layout/LinedList"/>
    <dgm:cxn modelId="{6E78B97C-3A77-7D48-9EA8-15F7CCAF4CB6}" type="presParOf" srcId="{2727B4B6-398C-D249-A731-6B789CCB54F7}" destId="{14848911-8D54-BB4A-8E85-B6A92C650F16}" srcOrd="4" destOrd="0" presId="urn:microsoft.com/office/officeart/2008/layout/LinedList"/>
    <dgm:cxn modelId="{680F2F5E-BBC6-A647-9B98-3ADD04269852}" type="presParOf" srcId="{2727B4B6-398C-D249-A731-6B789CCB54F7}" destId="{A2300C7D-94D6-614A-9661-DCFA2546F725}" srcOrd="5" destOrd="0" presId="urn:microsoft.com/office/officeart/2008/layout/LinedList"/>
    <dgm:cxn modelId="{8EA60629-4E7D-204C-8B31-93B5518022A9}" type="presParOf" srcId="{A2300C7D-94D6-614A-9661-DCFA2546F725}" destId="{F4132C68-2ADD-4B49-A344-CDD44D6386CB}" srcOrd="0" destOrd="0" presId="urn:microsoft.com/office/officeart/2008/layout/LinedList"/>
    <dgm:cxn modelId="{153F158C-97D2-F347-A424-5941C115BC8E}" type="presParOf" srcId="{A2300C7D-94D6-614A-9661-DCFA2546F725}" destId="{DD7B5EB1-97E5-4446-8A50-CB48917B2B8C}" srcOrd="1" destOrd="0" presId="urn:microsoft.com/office/officeart/2008/layout/LinedList"/>
    <dgm:cxn modelId="{FE00FB2E-EE42-DE4C-A0F9-7365DA85BEAD}" type="presParOf" srcId="{2727B4B6-398C-D249-A731-6B789CCB54F7}" destId="{88F631ED-A002-B349-B66D-9AC70A94574C}" srcOrd="6" destOrd="0" presId="urn:microsoft.com/office/officeart/2008/layout/LinedList"/>
    <dgm:cxn modelId="{CD2292FE-9659-C142-BA40-7A9FCA83F4C9}" type="presParOf" srcId="{2727B4B6-398C-D249-A731-6B789CCB54F7}" destId="{3AF6EAC2-89DE-7742-B859-C4023E913024}" srcOrd="7" destOrd="0" presId="urn:microsoft.com/office/officeart/2008/layout/LinedList"/>
    <dgm:cxn modelId="{AC0D24F7-55F7-A24A-9DC4-2BB6623FF25C}" type="presParOf" srcId="{3AF6EAC2-89DE-7742-B859-C4023E913024}" destId="{E9A76BC0-9C5B-1348-A74A-2EC18016286C}" srcOrd="0" destOrd="0" presId="urn:microsoft.com/office/officeart/2008/layout/LinedList"/>
    <dgm:cxn modelId="{3D76AB73-ECAE-5044-B221-DE82334F6980}" type="presParOf" srcId="{3AF6EAC2-89DE-7742-B859-C4023E913024}" destId="{F08B649F-363A-DF4A-A661-CCDF62522E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4562E0-5429-460E-945C-C6237C087423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E422E-34ED-4F1D-BB55-7A30221A3661}">
      <dgm:prSet/>
      <dgm:spPr/>
      <dgm:t>
        <a:bodyPr/>
        <a:lstStyle/>
        <a:p>
          <a:pPr algn="ctr" rtl="0"/>
          <a:r>
            <a:rPr kumimoji="1" lang="en-US"/>
            <a:t>The number of Cree decreased</a:t>
          </a:r>
          <a:r>
            <a:rPr kumimoji="1" lang="en-US">
              <a:latin typeface="Corbel" panose="020B0503020204020204"/>
            </a:rPr>
            <a:t> </a:t>
          </a:r>
          <a:endParaRPr lang="en-US"/>
        </a:p>
      </dgm:t>
    </dgm:pt>
    <dgm:pt modelId="{A3C80A8C-F83E-40BD-BB0D-D3B64CEA247E}" type="parTrans" cxnId="{0C6E29FD-8E75-4D6C-B7B5-997996677F48}">
      <dgm:prSet/>
      <dgm:spPr/>
      <dgm:t>
        <a:bodyPr/>
        <a:lstStyle/>
        <a:p>
          <a:pPr algn="ctr"/>
          <a:endParaRPr lang="en-US"/>
        </a:p>
      </dgm:t>
    </dgm:pt>
    <dgm:pt modelId="{4822916F-E28F-4BBB-83B0-1592C321F5A4}" type="sibTrans" cxnId="{0C6E29FD-8E75-4D6C-B7B5-997996677F48}">
      <dgm:prSet/>
      <dgm:spPr/>
      <dgm:t>
        <a:bodyPr/>
        <a:lstStyle/>
        <a:p>
          <a:pPr algn="ctr"/>
          <a:endParaRPr lang="en-US"/>
        </a:p>
      </dgm:t>
    </dgm:pt>
    <dgm:pt modelId="{9E508AD4-F83C-4A46-AACA-8AFB796A0C5E}">
      <dgm:prSet/>
      <dgm:spPr/>
      <dgm:t>
        <a:bodyPr/>
        <a:lstStyle/>
        <a:p>
          <a:pPr algn="ctr" rtl="0"/>
          <a:r>
            <a:rPr kumimoji="1" lang="en-US"/>
            <a:t>They</a:t>
          </a:r>
          <a:r>
            <a:rPr lang="en-US"/>
            <a:t> commit to defending the rights of indigenous minorities around the world and preserving the environment on their lands and indigenous traditional cultures, as the greatest first nation in Canada.</a:t>
          </a:r>
          <a:r>
            <a:rPr lang="ja-JP" altLang="en-US">
              <a:latin typeface="Corbel" panose="020B0503020204020204"/>
            </a:rPr>
            <a:t> </a:t>
          </a:r>
          <a:endParaRPr lang="en-US"/>
        </a:p>
      </dgm:t>
    </dgm:pt>
    <dgm:pt modelId="{07C2BAAC-30BA-46C0-9208-693B900627A6}" type="parTrans" cxnId="{D6E0B901-B0DF-41DE-AF27-3A70E41E86B8}">
      <dgm:prSet/>
      <dgm:spPr/>
      <dgm:t>
        <a:bodyPr/>
        <a:lstStyle/>
        <a:p>
          <a:pPr algn="ctr"/>
          <a:endParaRPr lang="en-US"/>
        </a:p>
      </dgm:t>
    </dgm:pt>
    <dgm:pt modelId="{220DD837-3BF7-4400-A345-5281F4BA03FF}" type="sibTrans" cxnId="{D6E0B901-B0DF-41DE-AF27-3A70E41E86B8}">
      <dgm:prSet/>
      <dgm:spPr/>
      <dgm:t>
        <a:bodyPr/>
        <a:lstStyle/>
        <a:p>
          <a:pPr algn="ctr"/>
          <a:endParaRPr lang="en-US"/>
        </a:p>
      </dgm:t>
    </dgm:pt>
    <dgm:pt modelId="{4D6F494C-00BF-F34D-8A63-090EAF52367D}" type="pres">
      <dgm:prSet presAssocID="{2B4562E0-5429-460E-945C-C6237C0874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D0986F-E2C9-3847-B5CB-C6C6A416E590}" type="pres">
      <dgm:prSet presAssocID="{A83E422E-34ED-4F1D-BB55-7A30221A3661}" presName="hierRoot1" presStyleCnt="0"/>
      <dgm:spPr/>
    </dgm:pt>
    <dgm:pt modelId="{129EB217-9CDA-0B4F-842C-EBC9E9DE2AB7}" type="pres">
      <dgm:prSet presAssocID="{A83E422E-34ED-4F1D-BB55-7A30221A3661}" presName="composite" presStyleCnt="0"/>
      <dgm:spPr/>
    </dgm:pt>
    <dgm:pt modelId="{4FA3631D-977E-6248-BBCE-644D52AC821F}" type="pres">
      <dgm:prSet presAssocID="{A83E422E-34ED-4F1D-BB55-7A30221A3661}" presName="background" presStyleLbl="node0" presStyleIdx="0" presStyleCnt="2"/>
      <dgm:spPr/>
    </dgm:pt>
    <dgm:pt modelId="{04B3AF0A-7892-7443-9FCF-7785C6FC4D30}" type="pres">
      <dgm:prSet presAssocID="{A83E422E-34ED-4F1D-BB55-7A30221A3661}" presName="text" presStyleLbl="fgAcc0" presStyleIdx="0" presStyleCnt="2">
        <dgm:presLayoutVars>
          <dgm:chPref val="3"/>
        </dgm:presLayoutVars>
      </dgm:prSet>
      <dgm:spPr/>
    </dgm:pt>
    <dgm:pt modelId="{0086CEE8-BD7C-4647-A3F1-CA4C2D8EE20E}" type="pres">
      <dgm:prSet presAssocID="{A83E422E-34ED-4F1D-BB55-7A30221A3661}" presName="hierChild2" presStyleCnt="0"/>
      <dgm:spPr/>
    </dgm:pt>
    <dgm:pt modelId="{6ED81BD3-D788-F24D-9532-5ED0675F02E1}" type="pres">
      <dgm:prSet presAssocID="{9E508AD4-F83C-4A46-AACA-8AFB796A0C5E}" presName="hierRoot1" presStyleCnt="0"/>
      <dgm:spPr/>
    </dgm:pt>
    <dgm:pt modelId="{794BA620-A34D-9346-A0B3-FD2542512F73}" type="pres">
      <dgm:prSet presAssocID="{9E508AD4-F83C-4A46-AACA-8AFB796A0C5E}" presName="composite" presStyleCnt="0"/>
      <dgm:spPr/>
    </dgm:pt>
    <dgm:pt modelId="{BFD94705-64AF-D74C-900F-49F744379F2B}" type="pres">
      <dgm:prSet presAssocID="{9E508AD4-F83C-4A46-AACA-8AFB796A0C5E}" presName="background" presStyleLbl="node0" presStyleIdx="1" presStyleCnt="2"/>
      <dgm:spPr/>
    </dgm:pt>
    <dgm:pt modelId="{C4F4D67C-B0C2-4F4D-8AE3-9E5CDF0B5A1D}" type="pres">
      <dgm:prSet presAssocID="{9E508AD4-F83C-4A46-AACA-8AFB796A0C5E}" presName="text" presStyleLbl="fgAcc0" presStyleIdx="1" presStyleCnt="2">
        <dgm:presLayoutVars>
          <dgm:chPref val="3"/>
        </dgm:presLayoutVars>
      </dgm:prSet>
      <dgm:spPr/>
    </dgm:pt>
    <dgm:pt modelId="{EEB3B036-48EB-C04F-9CF2-8054BB2B6BB5}" type="pres">
      <dgm:prSet presAssocID="{9E508AD4-F83C-4A46-AACA-8AFB796A0C5E}" presName="hierChild2" presStyleCnt="0"/>
      <dgm:spPr/>
    </dgm:pt>
  </dgm:ptLst>
  <dgm:cxnLst>
    <dgm:cxn modelId="{D6E0B901-B0DF-41DE-AF27-3A70E41E86B8}" srcId="{2B4562E0-5429-460E-945C-C6237C087423}" destId="{9E508AD4-F83C-4A46-AACA-8AFB796A0C5E}" srcOrd="1" destOrd="0" parTransId="{07C2BAAC-30BA-46C0-9208-693B900627A6}" sibTransId="{220DD837-3BF7-4400-A345-5281F4BA03FF}"/>
    <dgm:cxn modelId="{D75BDD86-7091-B849-8F21-20A0E0A5FA8E}" type="presOf" srcId="{A83E422E-34ED-4F1D-BB55-7A30221A3661}" destId="{04B3AF0A-7892-7443-9FCF-7785C6FC4D30}" srcOrd="0" destOrd="0" presId="urn:microsoft.com/office/officeart/2005/8/layout/hierarchy1"/>
    <dgm:cxn modelId="{9CBA5BC5-5219-0C43-9EEF-F239F02FD00F}" type="presOf" srcId="{2B4562E0-5429-460E-945C-C6237C087423}" destId="{4D6F494C-00BF-F34D-8A63-090EAF52367D}" srcOrd="0" destOrd="0" presId="urn:microsoft.com/office/officeart/2005/8/layout/hierarchy1"/>
    <dgm:cxn modelId="{E29672D5-B9E4-3B47-A5E1-6C16089B8787}" type="presOf" srcId="{9E508AD4-F83C-4A46-AACA-8AFB796A0C5E}" destId="{C4F4D67C-B0C2-4F4D-8AE3-9E5CDF0B5A1D}" srcOrd="0" destOrd="0" presId="urn:microsoft.com/office/officeart/2005/8/layout/hierarchy1"/>
    <dgm:cxn modelId="{0C6E29FD-8E75-4D6C-B7B5-997996677F48}" srcId="{2B4562E0-5429-460E-945C-C6237C087423}" destId="{A83E422E-34ED-4F1D-BB55-7A30221A3661}" srcOrd="0" destOrd="0" parTransId="{A3C80A8C-F83E-40BD-BB0D-D3B64CEA247E}" sibTransId="{4822916F-E28F-4BBB-83B0-1592C321F5A4}"/>
    <dgm:cxn modelId="{11A476A2-A7FA-5A4C-8522-C3E8A775538D}" type="presParOf" srcId="{4D6F494C-00BF-F34D-8A63-090EAF52367D}" destId="{7AD0986F-E2C9-3847-B5CB-C6C6A416E590}" srcOrd="0" destOrd="0" presId="urn:microsoft.com/office/officeart/2005/8/layout/hierarchy1"/>
    <dgm:cxn modelId="{14AB428D-D9CE-A54D-BB4F-5BC3A89DB164}" type="presParOf" srcId="{7AD0986F-E2C9-3847-B5CB-C6C6A416E590}" destId="{129EB217-9CDA-0B4F-842C-EBC9E9DE2AB7}" srcOrd="0" destOrd="0" presId="urn:microsoft.com/office/officeart/2005/8/layout/hierarchy1"/>
    <dgm:cxn modelId="{AED0295C-46E5-9E44-AB22-2E2DE859033B}" type="presParOf" srcId="{129EB217-9CDA-0B4F-842C-EBC9E9DE2AB7}" destId="{4FA3631D-977E-6248-BBCE-644D52AC821F}" srcOrd="0" destOrd="0" presId="urn:microsoft.com/office/officeart/2005/8/layout/hierarchy1"/>
    <dgm:cxn modelId="{1BE566E8-B79C-3F45-9504-811D1CC8FC23}" type="presParOf" srcId="{129EB217-9CDA-0B4F-842C-EBC9E9DE2AB7}" destId="{04B3AF0A-7892-7443-9FCF-7785C6FC4D30}" srcOrd="1" destOrd="0" presId="urn:microsoft.com/office/officeart/2005/8/layout/hierarchy1"/>
    <dgm:cxn modelId="{2163A7F6-C9E3-764C-9336-F2BD6B027D93}" type="presParOf" srcId="{7AD0986F-E2C9-3847-B5CB-C6C6A416E590}" destId="{0086CEE8-BD7C-4647-A3F1-CA4C2D8EE20E}" srcOrd="1" destOrd="0" presId="urn:microsoft.com/office/officeart/2005/8/layout/hierarchy1"/>
    <dgm:cxn modelId="{CF54417B-E455-9748-B64B-11E27E728E34}" type="presParOf" srcId="{4D6F494C-00BF-F34D-8A63-090EAF52367D}" destId="{6ED81BD3-D788-F24D-9532-5ED0675F02E1}" srcOrd="1" destOrd="0" presId="urn:microsoft.com/office/officeart/2005/8/layout/hierarchy1"/>
    <dgm:cxn modelId="{94667452-4A1E-F54C-84A4-3DEE7E54E753}" type="presParOf" srcId="{6ED81BD3-D788-F24D-9532-5ED0675F02E1}" destId="{794BA620-A34D-9346-A0B3-FD2542512F73}" srcOrd="0" destOrd="0" presId="urn:microsoft.com/office/officeart/2005/8/layout/hierarchy1"/>
    <dgm:cxn modelId="{AFA42AE4-1CE4-814A-975D-2FC41BDB2F51}" type="presParOf" srcId="{794BA620-A34D-9346-A0B3-FD2542512F73}" destId="{BFD94705-64AF-D74C-900F-49F744379F2B}" srcOrd="0" destOrd="0" presId="urn:microsoft.com/office/officeart/2005/8/layout/hierarchy1"/>
    <dgm:cxn modelId="{139A6813-3872-E446-BAAD-92A07BC49C55}" type="presParOf" srcId="{794BA620-A34D-9346-A0B3-FD2542512F73}" destId="{C4F4D67C-B0C2-4F4D-8AE3-9E5CDF0B5A1D}" srcOrd="1" destOrd="0" presId="urn:microsoft.com/office/officeart/2005/8/layout/hierarchy1"/>
    <dgm:cxn modelId="{6B14B042-EDE5-9246-B60E-4325783B1A56}" type="presParOf" srcId="{6ED81BD3-D788-F24D-9532-5ED0675F02E1}" destId="{EEB3B036-48EB-C04F-9CF2-8054BB2B6B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54FE-A102-1248-8D7C-6CF93620E52F}">
      <dsp:nvSpPr>
        <dsp:cNvPr id="0" name=""/>
        <dsp:cNvSpPr/>
      </dsp:nvSpPr>
      <dsp:spPr>
        <a:xfrm>
          <a:off x="2162" y="1431785"/>
          <a:ext cx="1543746" cy="9802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FA1DFD-7F8C-3E48-902E-7BB2EEE36817}">
      <dsp:nvSpPr>
        <dsp:cNvPr id="0" name=""/>
        <dsp:cNvSpPr/>
      </dsp:nvSpPr>
      <dsp:spPr>
        <a:xfrm>
          <a:off x="173689" y="1594736"/>
          <a:ext cx="1543746" cy="98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100" kern="1200"/>
            <a:t>In myth </a:t>
          </a:r>
          <a:endParaRPr lang="en-US" sz="1100" kern="1200"/>
        </a:p>
      </dsp:txBody>
      <dsp:txXfrm>
        <a:off x="202400" y="1623447"/>
        <a:ext cx="1486324" cy="922856"/>
      </dsp:txXfrm>
    </dsp:sp>
    <dsp:sp modelId="{3FE8EDD5-5EA2-4E48-A35A-B119B322A209}">
      <dsp:nvSpPr>
        <dsp:cNvPr id="0" name=""/>
        <dsp:cNvSpPr/>
      </dsp:nvSpPr>
      <dsp:spPr>
        <a:xfrm>
          <a:off x="1888962" y="1431785"/>
          <a:ext cx="1543746" cy="9802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DBA403-5C45-D04C-A708-6E2AD7B5CA8A}">
      <dsp:nvSpPr>
        <dsp:cNvPr id="0" name=""/>
        <dsp:cNvSpPr/>
      </dsp:nvSpPr>
      <dsp:spPr>
        <a:xfrm>
          <a:off x="2060490" y="1594736"/>
          <a:ext cx="1543746" cy="98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100" kern="1200"/>
            <a:t>Their ancestor came from the cloud </a:t>
          </a:r>
          <a:endParaRPr lang="en-US" sz="1100" kern="1200"/>
        </a:p>
      </dsp:txBody>
      <dsp:txXfrm>
        <a:off x="2089201" y="1623447"/>
        <a:ext cx="1486324" cy="922856"/>
      </dsp:txXfrm>
    </dsp:sp>
    <dsp:sp modelId="{79380464-281E-CF4B-B10A-9EDD6A503770}">
      <dsp:nvSpPr>
        <dsp:cNvPr id="0" name=""/>
        <dsp:cNvSpPr/>
      </dsp:nvSpPr>
      <dsp:spPr>
        <a:xfrm>
          <a:off x="3775763" y="1431785"/>
          <a:ext cx="1543746" cy="9802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BF9484-4D6B-2B43-B675-7C8E16C39D73}">
      <dsp:nvSpPr>
        <dsp:cNvPr id="0" name=""/>
        <dsp:cNvSpPr/>
      </dsp:nvSpPr>
      <dsp:spPr>
        <a:xfrm>
          <a:off x="3947291" y="1594736"/>
          <a:ext cx="1543746" cy="98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100" kern="1200"/>
            <a:t>They asked the great spirit to put themselves down </a:t>
          </a:r>
          <a:endParaRPr lang="en-US" sz="1100" kern="1200"/>
        </a:p>
      </dsp:txBody>
      <dsp:txXfrm>
        <a:off x="3976002" y="1623447"/>
        <a:ext cx="1486324" cy="922856"/>
      </dsp:txXfrm>
    </dsp:sp>
    <dsp:sp modelId="{997C967B-F72E-3745-B443-9E5F9953804B}">
      <dsp:nvSpPr>
        <dsp:cNvPr id="0" name=""/>
        <dsp:cNvSpPr/>
      </dsp:nvSpPr>
      <dsp:spPr>
        <a:xfrm>
          <a:off x="5662564" y="1431785"/>
          <a:ext cx="1543746" cy="9802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3E3C65-29E3-1243-8E6C-F9CF532B78A1}">
      <dsp:nvSpPr>
        <dsp:cNvPr id="0" name=""/>
        <dsp:cNvSpPr/>
      </dsp:nvSpPr>
      <dsp:spPr>
        <a:xfrm>
          <a:off x="5834091" y="1594736"/>
          <a:ext cx="1543746" cy="98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100" kern="1200"/>
            <a:t>They fell to the earth by a boat made from the cloud</a:t>
          </a:r>
          <a:endParaRPr lang="en-US" sz="1100" kern="1200"/>
        </a:p>
      </dsp:txBody>
      <dsp:txXfrm>
        <a:off x="5862802" y="1623447"/>
        <a:ext cx="1486324" cy="922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1AF9-5541-DD4D-A5B6-3450C61A3E29}">
      <dsp:nvSpPr>
        <dsp:cNvPr id="0" name=""/>
        <dsp:cNvSpPr/>
      </dsp:nvSpPr>
      <dsp:spPr>
        <a:xfrm>
          <a:off x="0" y="0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31CAAA-6B18-8546-915F-D14B5325BBC7}">
      <dsp:nvSpPr>
        <dsp:cNvPr id="0" name=""/>
        <dsp:cNvSpPr/>
      </dsp:nvSpPr>
      <dsp:spPr>
        <a:xfrm>
          <a:off x="0" y="0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/>
            <a:t>The first appearance is from 17</a:t>
          </a:r>
          <a:r>
            <a:rPr kumimoji="1" lang="en-US" sz="2100" kern="1200" baseline="30000"/>
            <a:t>th</a:t>
          </a:r>
          <a:r>
            <a:rPr kumimoji="1" lang="en-US" sz="2100" kern="1200"/>
            <a:t> century in the record on the Europe side </a:t>
          </a:r>
          <a:endParaRPr lang="en-US" sz="2100" kern="1200"/>
        </a:p>
      </dsp:txBody>
      <dsp:txXfrm>
        <a:off x="0" y="0"/>
        <a:ext cx="5434900" cy="1001699"/>
      </dsp:txXfrm>
    </dsp:sp>
    <dsp:sp modelId="{5707D253-77FE-584F-8624-FA3BB49CF56C}">
      <dsp:nvSpPr>
        <dsp:cNvPr id="0" name=""/>
        <dsp:cNvSpPr/>
      </dsp:nvSpPr>
      <dsp:spPr>
        <a:xfrm>
          <a:off x="0" y="1001699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3875D-3F91-914C-A2B6-54B45C17615E}">
      <dsp:nvSpPr>
        <dsp:cNvPr id="0" name=""/>
        <dsp:cNvSpPr/>
      </dsp:nvSpPr>
      <dsp:spPr>
        <a:xfrm>
          <a:off x="0" y="1001699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Henry Hudson searched around James Bay and Hudson Bay.</a:t>
          </a:r>
          <a:r>
            <a:rPr lang="ja-JP" sz="2100" kern="1200"/>
            <a:t> </a:t>
          </a:r>
          <a:endParaRPr lang="en-US" sz="2100" kern="1200"/>
        </a:p>
      </dsp:txBody>
      <dsp:txXfrm>
        <a:off x="0" y="1001699"/>
        <a:ext cx="5434900" cy="1001699"/>
      </dsp:txXfrm>
    </dsp:sp>
    <dsp:sp modelId="{B2A12A18-34D7-3E4D-BBA1-0CBB4B95385E}">
      <dsp:nvSpPr>
        <dsp:cNvPr id="0" name=""/>
        <dsp:cNvSpPr/>
      </dsp:nvSpPr>
      <dsp:spPr>
        <a:xfrm>
          <a:off x="0" y="2003399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9C8EB2-D206-6845-BF50-296C384FF30B}">
      <dsp:nvSpPr>
        <dsp:cNvPr id="0" name=""/>
        <dsp:cNvSpPr/>
      </dsp:nvSpPr>
      <dsp:spPr>
        <a:xfrm>
          <a:off x="0" y="2003399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/>
            <a:t>Started the trade of a fur</a:t>
          </a:r>
          <a:endParaRPr lang="en-US" sz="2100" kern="1200"/>
        </a:p>
      </dsp:txBody>
      <dsp:txXfrm>
        <a:off x="0" y="2003399"/>
        <a:ext cx="5434900" cy="1001699"/>
      </dsp:txXfrm>
    </dsp:sp>
    <dsp:sp modelId="{9EF2022B-7608-AF4C-84EF-011CA5C9FF57}">
      <dsp:nvSpPr>
        <dsp:cNvPr id="0" name=""/>
        <dsp:cNvSpPr/>
      </dsp:nvSpPr>
      <dsp:spPr>
        <a:xfrm>
          <a:off x="0" y="3005099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EA8B-C2A6-2343-94DE-5DDE85EA16A8}">
      <dsp:nvSpPr>
        <dsp:cNvPr id="0" name=""/>
        <dsp:cNvSpPr/>
      </dsp:nvSpPr>
      <dsp:spPr>
        <a:xfrm>
          <a:off x="0" y="3005099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They worked as a trapper</a:t>
          </a:r>
          <a:r>
            <a:rPr lang="ja-JP" sz="2100" kern="1200"/>
            <a:t> </a:t>
          </a:r>
          <a:endParaRPr lang="en-US" sz="2100" kern="1200"/>
        </a:p>
      </dsp:txBody>
      <dsp:txXfrm>
        <a:off x="0" y="3005099"/>
        <a:ext cx="5434900" cy="1001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8948B-8335-9A47-9EB2-003025E9ED22}">
      <dsp:nvSpPr>
        <dsp:cNvPr id="0" name=""/>
        <dsp:cNvSpPr/>
      </dsp:nvSpPr>
      <dsp:spPr>
        <a:xfrm>
          <a:off x="0" y="0"/>
          <a:ext cx="34902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448987-85C7-DA4D-A953-B71BDC12E6C7}">
      <dsp:nvSpPr>
        <dsp:cNvPr id="0" name=""/>
        <dsp:cNvSpPr/>
      </dsp:nvSpPr>
      <dsp:spPr>
        <a:xfrm>
          <a:off x="0" y="0"/>
          <a:ext cx="3490212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They formed an alliance with Assiniboine and Saulteaux for the army and politic. </a:t>
          </a:r>
        </a:p>
      </dsp:txBody>
      <dsp:txXfrm>
        <a:off x="0" y="0"/>
        <a:ext cx="3490212" cy="1001699"/>
      </dsp:txXfrm>
    </dsp:sp>
    <dsp:sp modelId="{EB56EE61-9D75-B846-BFA0-3784CB452530}">
      <dsp:nvSpPr>
        <dsp:cNvPr id="0" name=""/>
        <dsp:cNvSpPr/>
      </dsp:nvSpPr>
      <dsp:spPr>
        <a:xfrm>
          <a:off x="0" y="1001699"/>
          <a:ext cx="3490212" cy="0"/>
        </a:xfrm>
        <a:prstGeom prst="line">
          <a:avLst/>
        </a:prstGeom>
        <a:solidFill>
          <a:schemeClr val="accent2">
            <a:hueOff val="-1978932"/>
            <a:satOff val="0"/>
            <a:lumOff val="-8039"/>
            <a:alphaOff val="0"/>
          </a:schemeClr>
        </a:solidFill>
        <a:ln w="9525" cap="flat" cmpd="sng" algn="ctr">
          <a:solidFill>
            <a:schemeClr val="accent2">
              <a:hueOff val="-1978932"/>
              <a:satOff val="0"/>
              <a:lumOff val="-8039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4E2FED-AF6E-2F42-90AA-62CD10D064BD}">
      <dsp:nvSpPr>
        <dsp:cNvPr id="0" name=""/>
        <dsp:cNvSpPr/>
      </dsp:nvSpPr>
      <dsp:spPr>
        <a:xfrm>
          <a:off x="0" y="1001699"/>
          <a:ext cx="3490212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Along with the growth of their society, their habit moved to the west side.</a:t>
          </a:r>
          <a:r>
            <a:rPr lang="ja-JP" sz="1500" kern="1200"/>
            <a:t> </a:t>
          </a:r>
          <a:endParaRPr lang="en-US" sz="1500" kern="1200"/>
        </a:p>
      </dsp:txBody>
      <dsp:txXfrm>
        <a:off x="0" y="1001699"/>
        <a:ext cx="3490212" cy="1001699"/>
      </dsp:txXfrm>
    </dsp:sp>
    <dsp:sp modelId="{4BBC5825-9B53-0248-933D-91BCEE6F8C4D}">
      <dsp:nvSpPr>
        <dsp:cNvPr id="0" name=""/>
        <dsp:cNvSpPr/>
      </dsp:nvSpPr>
      <dsp:spPr>
        <a:xfrm>
          <a:off x="0" y="2003399"/>
          <a:ext cx="3490212" cy="0"/>
        </a:xfrm>
        <a:prstGeom prst="line">
          <a:avLst/>
        </a:prstGeom>
        <a:solidFill>
          <a:schemeClr val="accent2">
            <a:hueOff val="-3957863"/>
            <a:satOff val="0"/>
            <a:lumOff val="-16079"/>
            <a:alphaOff val="0"/>
          </a:schemeClr>
        </a:solidFill>
        <a:ln w="9525" cap="flat" cmpd="sng" algn="ctr">
          <a:solidFill>
            <a:schemeClr val="accent2">
              <a:hueOff val="-3957863"/>
              <a:satOff val="0"/>
              <a:lumOff val="-16079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C3DAB9-5D14-364B-AEC3-14C4B79D5B0B}">
      <dsp:nvSpPr>
        <dsp:cNvPr id="0" name=""/>
        <dsp:cNvSpPr/>
      </dsp:nvSpPr>
      <dsp:spPr>
        <a:xfrm>
          <a:off x="0" y="2003399"/>
          <a:ext cx="3490212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fights at that time were to usurp the plains resources such as horses, bison, and territories.</a:t>
          </a:r>
        </a:p>
      </dsp:txBody>
      <dsp:txXfrm>
        <a:off x="0" y="2003399"/>
        <a:ext cx="3490212" cy="1001699"/>
      </dsp:txXfrm>
    </dsp:sp>
    <dsp:sp modelId="{231AEA92-876F-F546-9238-F08149993CB8}">
      <dsp:nvSpPr>
        <dsp:cNvPr id="0" name=""/>
        <dsp:cNvSpPr/>
      </dsp:nvSpPr>
      <dsp:spPr>
        <a:xfrm>
          <a:off x="0" y="3005099"/>
          <a:ext cx="3490212" cy="0"/>
        </a:xfrm>
        <a:prstGeom prst="line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9525" cap="flat" cmpd="sng" algn="ctr">
          <a:solidFill>
            <a:schemeClr val="accent2">
              <a:hueOff val="-5936795"/>
              <a:satOff val="0"/>
              <a:lumOff val="-24118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DFC936-B3CE-8D4A-89C4-392DB37D474F}">
      <dsp:nvSpPr>
        <dsp:cNvPr id="0" name=""/>
        <dsp:cNvSpPr/>
      </dsp:nvSpPr>
      <dsp:spPr>
        <a:xfrm>
          <a:off x="0" y="3005099"/>
          <a:ext cx="3490212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 the result, they required the government to support</a:t>
          </a:r>
        </a:p>
      </dsp:txBody>
      <dsp:txXfrm>
        <a:off x="0" y="3005099"/>
        <a:ext cx="3490212" cy="1001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A6B25-16BC-1247-9325-FBFD277DB26A}">
      <dsp:nvSpPr>
        <dsp:cNvPr id="0" name=""/>
        <dsp:cNvSpPr/>
      </dsp:nvSpPr>
      <dsp:spPr>
        <a:xfrm>
          <a:off x="0" y="0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EF315-6825-7546-951B-74355D0DB852}">
      <dsp:nvSpPr>
        <dsp:cNvPr id="0" name=""/>
        <dsp:cNvSpPr/>
      </dsp:nvSpPr>
      <dsp:spPr>
        <a:xfrm>
          <a:off x="0" y="0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They had to take Numbered Indian Treaty with government finally. </a:t>
          </a:r>
        </a:p>
      </dsp:txBody>
      <dsp:txXfrm>
        <a:off x="0" y="0"/>
        <a:ext cx="5434900" cy="1001699"/>
      </dsp:txXfrm>
    </dsp:sp>
    <dsp:sp modelId="{625324B4-5D8D-F84F-9C46-5C2895A86E69}">
      <dsp:nvSpPr>
        <dsp:cNvPr id="0" name=""/>
        <dsp:cNvSpPr/>
      </dsp:nvSpPr>
      <dsp:spPr>
        <a:xfrm>
          <a:off x="0" y="1001699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9289D3-B73F-824C-B168-905B948B56C6}">
      <dsp:nvSpPr>
        <dsp:cNvPr id="0" name=""/>
        <dsp:cNvSpPr/>
      </dsp:nvSpPr>
      <dsp:spPr>
        <a:xfrm>
          <a:off x="0" y="1001699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However, the perspective for numbered Indian treaty of each side was different.</a:t>
          </a:r>
          <a:r>
            <a:rPr lang="ja-JP" sz="1800" kern="1200"/>
            <a:t> </a:t>
          </a:r>
          <a:endParaRPr lang="en-US" sz="1800" kern="1200"/>
        </a:p>
      </dsp:txBody>
      <dsp:txXfrm>
        <a:off x="0" y="1001699"/>
        <a:ext cx="5434900" cy="1001699"/>
      </dsp:txXfrm>
    </dsp:sp>
    <dsp:sp modelId="{14848911-8D54-BB4A-8E85-B6A92C650F16}">
      <dsp:nvSpPr>
        <dsp:cNvPr id="0" name=""/>
        <dsp:cNvSpPr/>
      </dsp:nvSpPr>
      <dsp:spPr>
        <a:xfrm>
          <a:off x="0" y="2003399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132C68-2ADD-4B49-A344-CDD44D6386CB}">
      <dsp:nvSpPr>
        <dsp:cNvPr id="0" name=""/>
        <dsp:cNvSpPr/>
      </dsp:nvSpPr>
      <dsp:spPr>
        <a:xfrm>
          <a:off x="0" y="2003399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kern="1200"/>
            <a:t>Some of them joined the fight. </a:t>
          </a:r>
          <a:endParaRPr lang="en-US" sz="1800" kern="1200"/>
        </a:p>
      </dsp:txBody>
      <dsp:txXfrm>
        <a:off x="0" y="2003399"/>
        <a:ext cx="5434900" cy="1001699"/>
      </dsp:txXfrm>
    </dsp:sp>
    <dsp:sp modelId="{88F631ED-A002-B349-B66D-9AC70A94574C}">
      <dsp:nvSpPr>
        <dsp:cNvPr id="0" name=""/>
        <dsp:cNvSpPr/>
      </dsp:nvSpPr>
      <dsp:spPr>
        <a:xfrm>
          <a:off x="0" y="3005099"/>
          <a:ext cx="54349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76BC0-9C5B-1348-A74A-2EC18016286C}">
      <dsp:nvSpPr>
        <dsp:cNvPr id="0" name=""/>
        <dsp:cNvSpPr/>
      </dsp:nvSpPr>
      <dsp:spPr>
        <a:xfrm>
          <a:off x="0" y="3005099"/>
          <a:ext cx="5434900" cy="100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kern="1200"/>
            <a:t>They lost and </a:t>
          </a:r>
          <a:r>
            <a:rPr lang="en-US" sz="1800" kern="1200"/>
            <a:t>are kept watch by the government. </a:t>
          </a:r>
          <a:r>
            <a:rPr kumimoji="1" lang="en-US" sz="1800" kern="1200"/>
            <a:t>Children are forced to go to the special school</a:t>
          </a:r>
          <a:endParaRPr lang="en-US" sz="1800" kern="1200"/>
        </a:p>
      </dsp:txBody>
      <dsp:txXfrm>
        <a:off x="0" y="3005099"/>
        <a:ext cx="5434900" cy="1001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631D-977E-6248-BBCE-644D52AC821F}">
      <dsp:nvSpPr>
        <dsp:cNvPr id="0" name=""/>
        <dsp:cNvSpPr/>
      </dsp:nvSpPr>
      <dsp:spPr>
        <a:xfrm>
          <a:off x="864" y="1854987"/>
          <a:ext cx="3035596" cy="1927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B3AF0A-7892-7443-9FCF-7785C6FC4D30}">
      <dsp:nvSpPr>
        <dsp:cNvPr id="0" name=""/>
        <dsp:cNvSpPr/>
      </dsp:nvSpPr>
      <dsp:spPr>
        <a:xfrm>
          <a:off x="338153" y="2175411"/>
          <a:ext cx="3035596" cy="192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The number of Cree decreased</a:t>
          </a:r>
          <a:r>
            <a:rPr kumimoji="1" lang="en-US" sz="1300" kern="1200">
              <a:latin typeface="Corbel" panose="020B0503020204020204"/>
            </a:rPr>
            <a:t> </a:t>
          </a:r>
          <a:endParaRPr lang="en-US" sz="1300" kern="1200"/>
        </a:p>
      </dsp:txBody>
      <dsp:txXfrm>
        <a:off x="394611" y="2231869"/>
        <a:ext cx="2922680" cy="1814687"/>
      </dsp:txXfrm>
    </dsp:sp>
    <dsp:sp modelId="{BFD94705-64AF-D74C-900F-49F744379F2B}">
      <dsp:nvSpPr>
        <dsp:cNvPr id="0" name=""/>
        <dsp:cNvSpPr/>
      </dsp:nvSpPr>
      <dsp:spPr>
        <a:xfrm>
          <a:off x="3711038" y="1854987"/>
          <a:ext cx="3035596" cy="1927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F4D67C-B0C2-4F4D-8AE3-9E5CDF0B5A1D}">
      <dsp:nvSpPr>
        <dsp:cNvPr id="0" name=""/>
        <dsp:cNvSpPr/>
      </dsp:nvSpPr>
      <dsp:spPr>
        <a:xfrm>
          <a:off x="4048326" y="2175411"/>
          <a:ext cx="3035596" cy="192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300" kern="1200"/>
            <a:t>They</a:t>
          </a:r>
          <a:r>
            <a:rPr lang="en-US" sz="1300" kern="1200"/>
            <a:t> commit to defending the rights of indigenous minorities around the world and preserving the environment on their lands and indigenous traditional cultures, as the greatest first nation in Canada.</a:t>
          </a:r>
          <a:r>
            <a:rPr lang="ja-JP" altLang="en-US" sz="1300" kern="1200">
              <a:latin typeface="Corbel" panose="020B0503020204020204"/>
            </a:rPr>
            <a:t> </a:t>
          </a:r>
          <a:endParaRPr lang="en-US" sz="1300" kern="1200"/>
        </a:p>
      </dsp:txBody>
      <dsp:txXfrm>
        <a:off x="4104784" y="2231869"/>
        <a:ext cx="2922680" cy="181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/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December 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December 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6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5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7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December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none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lIns="109728" tIns="109728" rIns="109728" bIns="91440" anchor="ctr"/>
          <a:lstStyle>
            <a:lvl1pPr>
              <a:defRPr sz="900" cap="none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December 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i="0" kern="1200" spc="11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 spc="8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 spc="8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 spc="8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 spc="8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 spc="8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101826-53D4-1C49-B8DB-8451DED36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>
            <a:normAutofit/>
          </a:bodyPr>
          <a:lstStyle/>
          <a:p>
            <a:r>
              <a:rPr kumimoji="1" lang="en-US" altLang="ja-JP"/>
              <a:t>Cree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EFC43-DD46-345D-EF7A-D3838A5D1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 lIns="109728" tIns="109728" rIns="109728" bIns="91440" anchor="t">
            <a:normAutofit/>
          </a:bodyPr>
          <a:lstStyle/>
          <a:p>
            <a:r>
              <a:rPr kumimoji="1" lang="en-US" altLang="ja-JP" err="1">
                <a:solidFill>
                  <a:srgbClr val="FF0000">
                    <a:alpha val="0"/>
                  </a:srgbClr>
                </a:solidFill>
              </a:rPr>
              <a:t>M</a:t>
            </a:r>
            <a:r>
              <a:rPr kumimoji="1" lang="en-US" altLang="ja-JP" err="1">
                <a:solidFill>
                  <a:schemeClr val="tx1"/>
                </a:solidFill>
              </a:rPr>
              <a:t>Yaki</a:t>
            </a:r>
            <a:r>
              <a:rPr kumimoji="1" lang="en-US" altLang="ja-JP">
                <a:solidFill>
                  <a:schemeClr val="tx1"/>
                </a:solidFill>
              </a:rPr>
              <a:t>    </a:t>
            </a:r>
            <a:r>
              <a:rPr kumimoji="1" lang="en-US" altLang="ja-JP" err="1">
                <a:solidFill>
                  <a:schemeClr val="tx1"/>
                </a:solidFill>
              </a:rPr>
              <a:t>MIdori</a:t>
            </a:r>
            <a:r>
              <a:rPr kumimoji="1" lang="en-US" altLang="ja-JP"/>
              <a:t>, Yuki </a:t>
            </a:r>
            <a:endParaRPr kumimoji="1" lang="ja-JP" altLang="en-US"/>
          </a:p>
        </p:txBody>
      </p:sp>
      <p:pic>
        <p:nvPicPr>
          <p:cNvPr id="1026" name="Picture 2" descr="夜を呼ぶ">
            <a:extLst>
              <a:ext uri="{FF2B5EF4-FFF2-40B4-BE49-F238E27FC236}">
                <a16:creationId xmlns:a16="http://schemas.microsoft.com/office/drawing/2014/main" id="{33D09F15-1247-2AF7-53AC-AFB34998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04" y="1068032"/>
            <a:ext cx="5422576" cy="43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7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883C-BEA0-197E-0E30-C3DBE7CE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5000"/>
              <a:t>History </a:t>
            </a:r>
            <a:endParaRPr kumimoji="1" lang="ja-JP" altLang="en-US" sz="5000"/>
          </a:p>
        </p:txBody>
      </p:sp>
      <p:pic>
        <p:nvPicPr>
          <p:cNvPr id="1026" name="Picture 2" descr="バイソン属 - Wikipedia">
            <a:extLst>
              <a:ext uri="{FF2B5EF4-FFF2-40B4-BE49-F238E27FC236}">
                <a16:creationId xmlns:a16="http://schemas.microsoft.com/office/drawing/2014/main" id="{5233643A-8B7C-66CE-D5C7-515251040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13944"/>
          <a:stretch/>
        </p:blipFill>
        <p:spPr bwMode="auto">
          <a:xfrm>
            <a:off x="449999" y="2059200"/>
            <a:ext cx="7374789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67D6D880-484A-C930-D047-09A15A76B9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6588" y="1944000"/>
          <a:ext cx="3490212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28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97523-BF6D-2C53-666F-E448506E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 fontScale="90000"/>
          </a:bodyPr>
          <a:lstStyle/>
          <a:p>
            <a:pPr algn="ctr"/>
            <a:r>
              <a:rPr kumimoji="1" lang="en-US" altLang="ja-JP" sz="6400"/>
              <a:t>History </a:t>
            </a:r>
            <a:endParaRPr kumimoji="1" lang="ja-JP" altLang="en-US" sz="6400"/>
          </a:p>
        </p:txBody>
      </p:sp>
      <p:pic>
        <p:nvPicPr>
          <p:cNvPr id="4098" name="Picture 2" descr="Numbered Treaties | The Canadian Encyclopedia">
            <a:extLst>
              <a:ext uri="{FF2B5EF4-FFF2-40B4-BE49-F238E27FC236}">
                <a16:creationId xmlns:a16="http://schemas.microsoft.com/office/drawing/2014/main" id="{BDC1E13E-5A43-4B45-160F-78C33643D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2" b="3065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2D9045A0-4306-41B1-1B31-E4405DD5D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08413"/>
              </p:ext>
            </p:extLst>
          </p:nvPr>
        </p:nvGraphicFramePr>
        <p:xfrm>
          <a:off x="6311900" y="1944000"/>
          <a:ext cx="543490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068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89863-0FF3-8C48-2021-50B3BCBC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596519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/>
              <a:t>Present </a:t>
            </a:r>
            <a:endParaRPr kumimoji="1" lang="ja-JP" altLang="en-US"/>
          </a:p>
        </p:txBody>
      </p:sp>
      <p:graphicFrame>
        <p:nvGraphicFramePr>
          <p:cNvPr id="24" name="コンテンツ プレースホルダー 2">
            <a:extLst>
              <a:ext uri="{FF2B5EF4-FFF2-40B4-BE49-F238E27FC236}">
                <a16:creationId xmlns:a16="http://schemas.microsoft.com/office/drawing/2014/main" id="{B04E9B25-2433-5A31-241B-B96F538AC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49158"/>
              </p:ext>
            </p:extLst>
          </p:nvPr>
        </p:nvGraphicFramePr>
        <p:xfrm>
          <a:off x="2258874" y="899997"/>
          <a:ext cx="7084788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8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8A3DC5-8710-5CA0-1D00-16B58541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ja-JP" altLang="en-US">
                <a:ea typeface="Yu Mincho Demibold"/>
              </a:rPr>
              <a:t>Cree</a:t>
            </a:r>
            <a:endParaRPr kumimoji="1" lang="ja-JP" alt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FDE03456-C68D-CD06-FE16-ECD80C5A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" y="1999217"/>
            <a:ext cx="5873783" cy="4017843"/>
          </a:xfrm>
        </p:spPr>
        <p:txBody>
          <a:bodyPr wrap="square" lIns="109728" tIns="109728" rIns="109728" bIns="91440" anchor="t">
            <a:normAutofit/>
          </a:bodyPr>
          <a:lstStyle/>
          <a:p>
            <a:pPr marL="449580" indent="-447675"/>
            <a:r>
              <a:rPr lang="en-US">
                <a:ea typeface="+mn-lt"/>
                <a:cs typeface="+mn-lt"/>
              </a:rPr>
              <a:t>Cree are the 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largest group</a:t>
            </a:r>
            <a:r>
              <a:rPr lang="en-US">
                <a:ea typeface="+mn-lt"/>
                <a:cs typeface="+mn-lt"/>
              </a:rPr>
              <a:t> of First Nations in Canada </a:t>
            </a:r>
            <a:endParaRPr lang="en-US">
              <a:ea typeface="Yu Gothic Medium"/>
            </a:endParaRPr>
          </a:p>
          <a:p>
            <a:pPr marL="449580" indent="-447675"/>
            <a:r>
              <a:rPr lang="en-US">
                <a:ea typeface="+mn-lt"/>
                <a:cs typeface="+mn-lt"/>
              </a:rPr>
              <a:t>They live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from</a:t>
            </a:r>
            <a:r>
              <a:rPr lang="en-US" altLang="ja-JP">
                <a:solidFill>
                  <a:srgbClr val="FFFFFF">
                    <a:alpha val="55000"/>
                  </a:srgbClr>
                </a:solidFill>
                <a:ea typeface="+mn-lt"/>
                <a:cs typeface="+mn-lt"/>
              </a:rPr>
              <a:t> </a:t>
            </a:r>
            <a:r>
              <a:rPr lang="ja-JP" altLang="en-US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Alberta</a:t>
            </a:r>
            <a:r>
              <a:rPr lang="en-US" altLang="ja-JP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to</a:t>
            </a:r>
            <a:r>
              <a:rPr lang="en-US" altLang="ja-JP">
                <a:ea typeface="+mn-lt"/>
                <a:cs typeface="+mn-lt"/>
              </a:rPr>
              <a:t>   </a:t>
            </a:r>
            <a:r>
              <a:rPr lang="ja-JP" altLang="en-US">
                <a:solidFill>
                  <a:schemeClr val="tx1"/>
                </a:solidFill>
                <a:ea typeface="+mn-lt"/>
                <a:cs typeface="+mn-lt"/>
              </a:rPr>
              <a:t>Newfoundedland</a:t>
            </a:r>
            <a:r>
              <a:rPr lang="ja-JP" altLang="en-US">
                <a:ea typeface="+mn-lt"/>
                <a:cs typeface="+mn-lt"/>
              </a:rPr>
              <a:t>.</a:t>
            </a:r>
            <a:endParaRPr lang="en-US" altLang="ja-JP">
              <a:ea typeface="+mn-lt"/>
              <a:cs typeface="+mn-lt"/>
            </a:endParaRPr>
          </a:p>
          <a:p>
            <a:pPr marL="449580" indent="-447675"/>
            <a:r>
              <a:rPr lang="en-US">
                <a:ea typeface="+mn-lt"/>
                <a:cs typeface="+mn-lt"/>
              </a:rPr>
              <a:t>356,655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people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have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Cree</a:t>
            </a:r>
            <a:r>
              <a:rPr lang="en-US" altLang="ja-JP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ancestry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and</a:t>
            </a:r>
            <a:r>
              <a:rPr lang="ja-JP" altLang="en-US">
                <a:ea typeface="+mn-lt"/>
                <a:cs typeface="+mn-lt"/>
              </a:rPr>
              <a:t>   </a:t>
            </a:r>
            <a:r>
              <a:rPr lang="en-US">
                <a:ea typeface="+mn-lt"/>
                <a:cs typeface="+mn-lt"/>
              </a:rPr>
              <a:t>96,575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people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speak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the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Cree</a:t>
            </a:r>
            <a:r>
              <a:rPr lang="ja-JP" alt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language.</a:t>
            </a:r>
            <a:r>
              <a:rPr lang="en-US" altLang="ja-JP">
                <a:ea typeface="+mn-lt"/>
                <a:cs typeface="+mn-lt"/>
              </a:rPr>
              <a:t>(</a:t>
            </a:r>
            <a:r>
              <a:rPr lang="ja-JP" altLang="en-US">
                <a:ea typeface="Yu Gothic Medium"/>
              </a:rPr>
              <a:t> </a:t>
            </a:r>
            <a:r>
              <a:rPr lang="en-US">
                <a:ea typeface="Yu Gothic Medium"/>
              </a:rPr>
              <a:t>According</a:t>
            </a:r>
            <a:r>
              <a:rPr lang="ja-JP" altLang="en-US">
                <a:ea typeface="Yu Gothic Medium"/>
              </a:rPr>
              <a:t> </a:t>
            </a:r>
            <a:r>
              <a:rPr lang="en-US">
                <a:ea typeface="Yu Gothic Medium"/>
              </a:rPr>
              <a:t>to</a:t>
            </a:r>
            <a:r>
              <a:rPr lang="ja-JP" altLang="en-US">
                <a:ea typeface="Yu Gothic Medium"/>
              </a:rPr>
              <a:t> </a:t>
            </a:r>
            <a:r>
              <a:rPr lang="en-US">
                <a:ea typeface="Yu Gothic Medium"/>
              </a:rPr>
              <a:t>2016</a:t>
            </a:r>
            <a:r>
              <a:rPr lang="ja-JP" altLang="en-US">
                <a:ea typeface="Yu Gothic Medium"/>
              </a:rPr>
              <a:t> </a:t>
            </a:r>
            <a:r>
              <a:rPr lang="en-US">
                <a:ea typeface="Yu Gothic Medium"/>
              </a:rPr>
              <a:t>census</a:t>
            </a:r>
            <a:r>
              <a:rPr lang="ja-JP" altLang="en-US">
                <a:ea typeface="Yu Gothic Medium"/>
              </a:rPr>
              <a:t> </a:t>
            </a:r>
            <a:r>
              <a:rPr lang="en-US">
                <a:ea typeface="Yu Gothic Medium"/>
              </a:rPr>
              <a:t>data)</a:t>
            </a:r>
            <a:r>
              <a:rPr lang="ja-JP" altLang="en-US">
                <a:ea typeface="Yu Gothic Medium"/>
              </a:rPr>
              <a:t> </a:t>
            </a:r>
            <a:endParaRPr lang="en-US">
              <a:ea typeface="Yu Gothic Medium"/>
            </a:endParaRPr>
          </a:p>
          <a:p>
            <a:pPr marL="449580" indent="-447675"/>
            <a:r>
              <a:rPr lang="en-US">
                <a:ea typeface="+mn-lt"/>
                <a:cs typeface="+mn-lt"/>
              </a:rPr>
              <a:t>They call themselves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Nêhiyawak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</p:txBody>
      </p:sp>
      <p:pic>
        <p:nvPicPr>
          <p:cNvPr id="53" name="Picture 53">
            <a:extLst>
              <a:ext uri="{FF2B5EF4-FFF2-40B4-BE49-F238E27FC236}">
                <a16:creationId xmlns:a16="http://schemas.microsoft.com/office/drawing/2014/main" id="{EAB38A85-676F-0775-41F4-52E9B1FF7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3" r="9933" b="1"/>
          <a:stretch/>
        </p:blipFill>
        <p:spPr>
          <a:xfrm>
            <a:off x="6307308" y="450000"/>
            <a:ext cx="544128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9">
            <a:extLst>
              <a:ext uri="{FF2B5EF4-FFF2-40B4-BE49-F238E27FC236}">
                <a16:creationId xmlns:a16="http://schemas.microsoft.com/office/drawing/2014/main" id="{2D86DADD-940E-4CC1-AF60-0D36FB29B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EE516C-A109-F246-A42D-9C6F2784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ja-JP" altLang="en-US">
                <a:ea typeface="Yu Mincho Demibold"/>
              </a:rPr>
              <a:t>Cree</a:t>
            </a:r>
          </a:p>
        </p:txBody>
      </p:sp>
      <p:cxnSp>
        <p:nvCxnSpPr>
          <p:cNvPr id="33" name="Straight Connector 3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818C2-3C31-5753-8DFC-69B1D801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 wrap="square" lIns="109728" tIns="109728" rIns="109728" bIns="91440" anchor="t">
            <a:normAutofit/>
          </a:bodyPr>
          <a:lstStyle/>
          <a:p>
            <a:pPr marL="449580" indent="-447675">
              <a:lnSpc>
                <a:spcPct val="130000"/>
              </a:lnSpc>
            </a:pPr>
            <a:r>
              <a:rPr lang="en-US" altLang="ja-JP" sz="1500">
                <a:ea typeface="+mn-lt"/>
                <a:cs typeface="+mn-lt"/>
              </a:rPr>
              <a:t>There are </a:t>
            </a: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9 </a:t>
            </a:r>
            <a:r>
              <a:rPr lang="en-US" altLang="ja-JP" sz="1500">
                <a:ea typeface="+mn-lt"/>
                <a:cs typeface="+mn-lt"/>
              </a:rPr>
              <a:t>Cree communities.</a:t>
            </a:r>
            <a:endParaRPr lang="en-US" altLang="ja-JP" sz="1500"/>
          </a:p>
          <a:p>
            <a:pPr marL="449580" indent="-447675">
              <a:lnSpc>
                <a:spcPct val="130000"/>
              </a:lnSpc>
            </a:pPr>
            <a:r>
              <a:rPr lang="ja-JP" sz="1500">
                <a:ea typeface="+mn-lt"/>
                <a:cs typeface="+mn-lt"/>
              </a:rPr>
              <a:t>Plains Cree</a:t>
            </a:r>
            <a:endParaRPr lang="ja-JP" altLang="en-US" sz="1500">
              <a:ea typeface="+mn-lt"/>
              <a:cs typeface="+mn-lt"/>
            </a:endParaRPr>
          </a:p>
          <a:p>
            <a:pPr marL="449580" indent="-447675">
              <a:lnSpc>
                <a:spcPct val="130000"/>
              </a:lnSpc>
            </a:pPr>
            <a:r>
              <a:rPr lang="ja-JP" altLang="en-US" sz="1500">
                <a:ea typeface="+mn-lt"/>
                <a:cs typeface="+mn-lt"/>
              </a:rPr>
              <a:t> </a:t>
            </a:r>
            <a:r>
              <a:rPr lang="ja-JP" sz="1500">
                <a:ea typeface="+mn-lt"/>
                <a:cs typeface="+mn-lt"/>
              </a:rPr>
              <a:t>Woods Cree </a:t>
            </a:r>
            <a:r>
              <a:rPr lang="ja-JP" altLang="en-US" sz="1500">
                <a:ea typeface="+mn-lt"/>
                <a:cs typeface="+mn-lt"/>
              </a:rPr>
              <a:t> </a:t>
            </a:r>
          </a:p>
          <a:p>
            <a:pPr marL="449580" indent="-447675">
              <a:lnSpc>
                <a:spcPct val="130000"/>
              </a:lnSpc>
            </a:pPr>
            <a:r>
              <a:rPr lang="ja-JP" sz="1500">
                <a:ea typeface="+mn-lt"/>
                <a:cs typeface="+mn-lt"/>
              </a:rPr>
              <a:t>Swampy Cree</a:t>
            </a:r>
            <a:r>
              <a:rPr lang="ja-JP" altLang="en-US" sz="1500">
                <a:ea typeface="+mn-lt"/>
                <a:cs typeface="+mn-lt"/>
              </a:rPr>
              <a:t> </a:t>
            </a:r>
          </a:p>
          <a:p>
            <a:pPr marL="449580" indent="-447675">
              <a:lnSpc>
                <a:spcPct val="130000"/>
              </a:lnSpc>
            </a:pPr>
            <a:r>
              <a:rPr lang="ja-JP" altLang="en-US" sz="1500">
                <a:ea typeface="+mn-lt"/>
                <a:cs typeface="+mn-lt"/>
              </a:rPr>
              <a:t> </a:t>
            </a:r>
            <a:r>
              <a:rPr lang="ja-JP" sz="1500">
                <a:ea typeface="+mn-lt"/>
                <a:cs typeface="+mn-lt"/>
              </a:rPr>
              <a:t>James Bay/Eastern Cree</a:t>
            </a:r>
            <a:r>
              <a:rPr lang="ja-JP" altLang="en-US" sz="1500">
                <a:ea typeface="+mn-lt"/>
                <a:cs typeface="+mn-lt"/>
              </a:rPr>
              <a:t> </a:t>
            </a:r>
            <a:endParaRPr lang="ja-JP" sz="1500"/>
          </a:p>
          <a:p>
            <a:pPr marL="449580" indent="-447675">
              <a:lnSpc>
                <a:spcPct val="130000"/>
              </a:lnSpc>
            </a:pPr>
            <a:r>
              <a:rPr lang="ja-JP" sz="1500">
                <a:ea typeface="+mn-lt"/>
                <a:cs typeface="+mn-lt"/>
              </a:rPr>
              <a:t>Moose Cree</a:t>
            </a:r>
            <a:r>
              <a:rPr lang="ja-JP" altLang="en-US" sz="1500">
                <a:ea typeface="+mn-lt"/>
                <a:cs typeface="+mn-lt"/>
              </a:rPr>
              <a:t> </a:t>
            </a:r>
            <a:endParaRPr lang="ja-JP" altLang="en-US" sz="1500">
              <a:ea typeface="Yu Gothic Medium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500">
                <a:ea typeface="Yu Gothic Medium"/>
              </a:rPr>
              <a:t>Atikamekw</a:t>
            </a:r>
            <a:endParaRPr lang="en-US" sz="1500"/>
          </a:p>
          <a:p>
            <a:pPr marL="449580" indent="-447675">
              <a:lnSpc>
                <a:spcPct val="130000"/>
              </a:lnSpc>
            </a:pPr>
            <a:r>
              <a:rPr lang="en-US" altLang="ja-JP" sz="1500">
                <a:ea typeface="Yu Gothic Medium"/>
              </a:rPr>
              <a:t>Eastern Montagnais</a:t>
            </a:r>
            <a:endParaRPr lang="en-US" altLang="ja-JP" sz="1500">
              <a:solidFill>
                <a:srgbClr val="FFFFFF">
                  <a:alpha val="55000"/>
                </a:srgbClr>
              </a:solidFill>
              <a:ea typeface="Yu Gothic Medium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500">
                <a:ea typeface="Yu Gothic Medium"/>
              </a:rPr>
              <a:t>Innu/Western Montagnais</a:t>
            </a:r>
            <a:endParaRPr lang="en-US" altLang="ja-JP" sz="1500">
              <a:solidFill>
                <a:srgbClr val="FFFFFF">
                  <a:alpha val="55000"/>
                </a:srgbClr>
              </a:solidFill>
              <a:ea typeface="Yu Gothic Medium"/>
            </a:endParaRPr>
          </a:p>
          <a:p>
            <a:pPr marL="449580" indent="-447675">
              <a:lnSpc>
                <a:spcPct val="130000"/>
              </a:lnSpc>
            </a:pPr>
            <a:endParaRPr lang="ja-JP" altLang="en-US" sz="1500">
              <a:ea typeface="Yu Gothic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AC088B4-9542-ED27-89B8-71FCC716F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3" r="9933" b="1"/>
          <a:stretch/>
        </p:blipFill>
        <p:spPr>
          <a:xfrm>
            <a:off x="6307308" y="450000"/>
            <a:ext cx="544128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65E8EDB-D125-459F-8B0A-4368B170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7F6BB9-1F95-2441-B951-D18F0D2D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5000">
                <a:ea typeface="Yu Mincho Demibold"/>
              </a:rPr>
              <a:t>Living</a:t>
            </a:r>
            <a:endParaRPr kumimoji="1" lang="ja-JP" altLang="en-US" sz="5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E9465010-26BE-BF4F-FC42-662118B13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" r="6" b="6"/>
          <a:stretch/>
        </p:blipFill>
        <p:spPr>
          <a:xfrm>
            <a:off x="328524" y="1772071"/>
            <a:ext cx="2625049" cy="1855799"/>
          </a:xfrm>
          <a:custGeom>
            <a:avLst/>
            <a:gdLst/>
            <a:ahLst/>
            <a:cxnLst/>
            <a:rect l="l" t="t" r="r" b="b"/>
            <a:pathLst>
              <a:path w="2625049" h="1855799">
                <a:moveTo>
                  <a:pt x="0" y="0"/>
                </a:moveTo>
                <a:lnTo>
                  <a:pt x="2625049" y="0"/>
                </a:lnTo>
                <a:lnTo>
                  <a:pt x="2625049" y="1855799"/>
                </a:lnTo>
                <a:lnTo>
                  <a:pt x="0" y="18557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5F4620-AC80-7FBA-4762-4146C5E19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" r="-1" b="-1"/>
          <a:stretch/>
        </p:blipFill>
        <p:spPr>
          <a:xfrm>
            <a:off x="3188787" y="1772071"/>
            <a:ext cx="2625050" cy="1855799"/>
          </a:xfrm>
          <a:custGeom>
            <a:avLst/>
            <a:gdLst/>
            <a:ahLst/>
            <a:cxnLst/>
            <a:rect l="l" t="t" r="r" b="b"/>
            <a:pathLst>
              <a:path w="2625050" h="1855799">
                <a:moveTo>
                  <a:pt x="0" y="0"/>
                </a:moveTo>
                <a:lnTo>
                  <a:pt x="2625050" y="0"/>
                </a:lnTo>
                <a:lnTo>
                  <a:pt x="2625050" y="1855799"/>
                </a:lnTo>
                <a:lnTo>
                  <a:pt x="0" y="18557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F81F295-27BF-F75A-A7DA-4BDCC15A7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" r="-555" b="-486"/>
          <a:stretch/>
        </p:blipFill>
        <p:spPr>
          <a:xfrm>
            <a:off x="96611" y="3796825"/>
            <a:ext cx="1778295" cy="2689119"/>
          </a:xfrm>
          <a:custGeom>
            <a:avLst/>
            <a:gdLst/>
            <a:ahLst/>
            <a:cxnLst/>
            <a:rect l="l" t="t" r="r" b="b"/>
            <a:pathLst>
              <a:path w="2625049" h="1855798">
                <a:moveTo>
                  <a:pt x="0" y="0"/>
                </a:moveTo>
                <a:lnTo>
                  <a:pt x="2625049" y="0"/>
                </a:lnTo>
                <a:lnTo>
                  <a:pt x="2625049" y="1855798"/>
                </a:lnTo>
                <a:lnTo>
                  <a:pt x="0" y="1855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E14BC26-811D-A2D6-834A-D5D94FD2CF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" t="637" r="-840" b="9005"/>
          <a:stretch/>
        </p:blipFill>
        <p:spPr>
          <a:xfrm>
            <a:off x="2062351" y="3785781"/>
            <a:ext cx="2260553" cy="2666684"/>
          </a:xfrm>
          <a:custGeom>
            <a:avLst/>
            <a:gdLst/>
            <a:ahLst/>
            <a:cxnLst/>
            <a:rect l="l" t="t" r="r" b="b"/>
            <a:pathLst>
              <a:path w="2625050" h="1855798">
                <a:moveTo>
                  <a:pt x="0" y="0"/>
                </a:moveTo>
                <a:lnTo>
                  <a:pt x="2625050" y="0"/>
                </a:lnTo>
                <a:lnTo>
                  <a:pt x="2625050" y="1855798"/>
                </a:lnTo>
                <a:lnTo>
                  <a:pt x="0" y="18557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067E54-230E-CD6E-F315-59275F23C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777247" cy="5000712"/>
          </a:xfrm>
        </p:spPr>
        <p:txBody>
          <a:bodyPr wrap="square" lIns="109728" tIns="109728" rIns="109728" bIns="91440" anchor="t">
            <a:normAutofit/>
          </a:bodyPr>
          <a:lstStyle/>
          <a:p>
            <a:pPr marL="449580" indent="-447675">
              <a:lnSpc>
                <a:spcPct val="130000"/>
              </a:lnSpc>
            </a:pPr>
            <a:r>
              <a:rPr lang="en-US" altLang="ja-JP" sz="1400">
                <a:ea typeface="+mn-lt"/>
                <a:cs typeface="+mn-lt"/>
              </a:rPr>
              <a:t>T</a:t>
            </a:r>
            <a:r>
              <a:rPr lang="ja-JP" sz="1400">
                <a:ea typeface="+mn-lt"/>
                <a:cs typeface="+mn-lt"/>
              </a:rPr>
              <a:t>he Cree followed </a:t>
            </a:r>
            <a:r>
              <a:rPr lang="ja-JP" sz="1400" b="1">
                <a:solidFill>
                  <a:schemeClr val="tx1"/>
                </a:solidFill>
                <a:ea typeface="+mn-lt"/>
                <a:cs typeface="+mn-lt"/>
              </a:rPr>
              <a:t>seasonal animal migrations</a:t>
            </a:r>
            <a:r>
              <a:rPr lang="ja-JP" sz="1400">
                <a:ea typeface="+mn-lt"/>
                <a:cs typeface="+mn-lt"/>
              </a:rPr>
              <a:t> to obtain meat for food and animal hides and bones for the making of tools and clothing. They travelled by </a:t>
            </a:r>
            <a:r>
              <a:rPr lang="ja-JP" sz="1400" b="1">
                <a:solidFill>
                  <a:schemeClr val="tx1"/>
                </a:solidFill>
                <a:ea typeface="+mn-lt"/>
                <a:cs typeface="+mn-lt"/>
              </a:rPr>
              <a:t>canoe</a:t>
            </a:r>
            <a:r>
              <a:rPr lang="ja-JP" sz="1400">
                <a:ea typeface="+mn-lt"/>
                <a:cs typeface="+mn-lt"/>
              </a:rPr>
              <a:t> in summer, and by</a:t>
            </a:r>
            <a:r>
              <a:rPr lang="ja-JP" sz="1400" b="1">
                <a:solidFill>
                  <a:schemeClr val="tx1"/>
                </a:solidFill>
                <a:ea typeface="+mn-lt"/>
                <a:cs typeface="+mn-lt"/>
              </a:rPr>
              <a:t> snowshoes</a:t>
            </a:r>
            <a:r>
              <a:rPr lang="ja-JP" sz="1400">
                <a:ea typeface="+mn-lt"/>
                <a:cs typeface="+mn-lt"/>
              </a:rPr>
              <a:t> and</a:t>
            </a:r>
            <a:r>
              <a:rPr lang="ja-JP" sz="1400" b="1">
                <a:solidFill>
                  <a:schemeClr val="tx1"/>
                </a:solidFill>
                <a:ea typeface="+mn-lt"/>
                <a:cs typeface="+mn-lt"/>
              </a:rPr>
              <a:t> toboggan</a:t>
            </a:r>
            <a:r>
              <a:rPr lang="ja-JP" sz="1400">
                <a:ea typeface="+mn-lt"/>
                <a:cs typeface="+mn-lt"/>
              </a:rPr>
              <a:t> in winter</a:t>
            </a:r>
            <a:endParaRPr lang="ja-JP" altLang="en-US" sz="1400">
              <a:solidFill>
                <a:srgbClr val="FFFFFF">
                  <a:alpha val="55000"/>
                </a:srgbClr>
              </a:solidFill>
              <a:ea typeface="Yu Gothic Medium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400">
                <a:ea typeface="Yu Gothic Medium"/>
              </a:rPr>
              <a:t>The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Woods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Cree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lived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in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 b="1">
                <a:solidFill>
                  <a:schemeClr val="tx1"/>
                </a:solidFill>
                <a:ea typeface="Yu Gothic Medium"/>
              </a:rPr>
              <a:t>lodges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made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from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wooden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poles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covered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with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animal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hides.  </a:t>
            </a:r>
            <a:endParaRPr lang="ja-JP" altLang="en-US" sz="1400">
              <a:solidFill>
                <a:srgbClr val="FFFFFF">
                  <a:alpha val="55000"/>
                </a:srgbClr>
              </a:solidFill>
              <a:ea typeface="Yu Gothic Medium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400">
                <a:ea typeface="Yu Gothic Medium"/>
              </a:rPr>
              <a:t> The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Plains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Cree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lived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in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 b="1">
                <a:solidFill>
                  <a:schemeClr val="tx1"/>
                </a:solidFill>
                <a:ea typeface="Yu Gothic Medium"/>
              </a:rPr>
              <a:t>teepees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made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from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buffalo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hides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and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wooden</a:t>
            </a:r>
            <a:r>
              <a:rPr lang="ja-JP" altLang="en-US" sz="1400">
                <a:ea typeface="Yu Gothic Medium"/>
              </a:rPr>
              <a:t> </a:t>
            </a:r>
            <a:r>
              <a:rPr lang="en-US" altLang="ja-JP" sz="1400">
                <a:ea typeface="Yu Gothic Medium"/>
              </a:rPr>
              <a:t>poles.</a:t>
            </a:r>
            <a:endParaRPr lang="ja-JP" altLang="en-US" sz="1400">
              <a:solidFill>
                <a:srgbClr val="FFFFFF">
                  <a:alpha val="55000"/>
                </a:srgbClr>
              </a:solidFill>
              <a:ea typeface="+mn-lt"/>
              <a:cs typeface="+mn-lt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400">
                <a:ea typeface="+mn-lt"/>
                <a:cs typeface="+mn-lt"/>
              </a:rPr>
              <a:t>Cree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had a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little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formal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government.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They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lived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as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small</a:t>
            </a:r>
            <a:r>
              <a:rPr lang="ja-JP" altLang="en-US" sz="1400">
                <a:ea typeface="+mn-lt"/>
                <a:cs typeface="+mn-lt"/>
              </a:rPr>
              <a:t> group</a:t>
            </a:r>
            <a:r>
              <a:rPr lang="en-US" altLang="ja-JP" sz="1400">
                <a:ea typeface="+mn-lt"/>
                <a:cs typeface="+mn-lt"/>
              </a:rPr>
              <a:t>s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each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led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by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a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chief.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The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chief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was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respected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and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listened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to,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but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did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not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rule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over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the</a:t>
            </a:r>
            <a:r>
              <a:rPr lang="ja-JP" altLang="en-US" sz="1400">
                <a:ea typeface="+mn-lt"/>
                <a:cs typeface="+mn-lt"/>
              </a:rPr>
              <a:t> </a:t>
            </a:r>
            <a:r>
              <a:rPr lang="en-US" altLang="ja-JP" sz="1400">
                <a:ea typeface="+mn-lt"/>
                <a:cs typeface="+mn-lt"/>
              </a:rPr>
              <a:t>people</a:t>
            </a:r>
            <a:r>
              <a:rPr lang="en-US" altLang="ja-JP" sz="1300">
                <a:ea typeface="+mn-lt"/>
                <a:cs typeface="+mn-lt"/>
              </a:rPr>
              <a:t>.</a:t>
            </a:r>
            <a:r>
              <a:rPr lang="ja-JP" altLang="en-US" sz="1300">
                <a:ea typeface="+mn-lt"/>
                <a:cs typeface="+mn-lt"/>
              </a:rPr>
              <a:t> </a:t>
            </a:r>
            <a:endParaRPr lang="en-US" altLang="ja-JP" sz="1300">
              <a:ea typeface="Yu Gothic Medium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70B467B-3FD2-AB4D-DA61-511D9155A8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32" t="3333" r="13253" b="-2500"/>
          <a:stretch/>
        </p:blipFill>
        <p:spPr>
          <a:xfrm>
            <a:off x="4496448" y="3782556"/>
            <a:ext cx="1769767" cy="27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A4B74D-6A09-4A82-2B02-DB650A1C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Yu Mincho Demibold"/>
              </a:rPr>
              <a:t>Food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F0A7E0-D6D9-BA96-D9A0-99736322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25" y="1271374"/>
            <a:ext cx="11889547" cy="3783013"/>
          </a:xfrm>
        </p:spPr>
        <p:txBody>
          <a:bodyPr wrap="square" lIns="109728" tIns="109728" rIns="109728" bIns="91440" anchor="t"/>
          <a:lstStyle/>
          <a:p>
            <a:pPr marL="449580" indent="-447675"/>
            <a:r>
              <a:rPr lang="en-US">
                <a:ea typeface="+mn-lt"/>
                <a:cs typeface="+mn-lt"/>
              </a:rPr>
              <a:t>The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Cree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were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mostly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hunter-gatherers</a:t>
            </a:r>
            <a:r>
              <a:rPr lang="en-US">
                <a:ea typeface="+mn-lt"/>
                <a:cs typeface="+mn-lt"/>
              </a:rPr>
              <a:t>.</a:t>
            </a:r>
            <a:r>
              <a:rPr lang="ja-JP">
                <a:ea typeface="+mn-lt"/>
                <a:cs typeface="+mn-lt"/>
              </a:rPr>
              <a:t> </a:t>
            </a:r>
            <a:endParaRPr lang="ja-JP" altLang="en-US">
              <a:ea typeface="+mn-lt"/>
              <a:cs typeface="+mn-lt"/>
            </a:endParaRPr>
          </a:p>
          <a:p>
            <a:pPr marL="449580" indent="-447675"/>
            <a:r>
              <a:rPr lang="en-US">
                <a:ea typeface="+mn-lt"/>
                <a:cs typeface="+mn-lt"/>
              </a:rPr>
              <a:t>They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hunted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 altLang="ja-JP">
                <a:ea typeface="+mn-lt"/>
                <a:cs typeface="+mn-lt"/>
              </a:rPr>
              <a:t>a</a:t>
            </a:r>
            <a:r>
              <a:rPr lang="ja-JP"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moose,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duck,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elk,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buffalo,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and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rabbit</a:t>
            </a:r>
            <a:r>
              <a:rPr lang="en-US">
                <a:ea typeface="+mn-lt"/>
                <a:cs typeface="+mn-lt"/>
              </a:rPr>
              <a:t>.</a:t>
            </a:r>
            <a:r>
              <a:rPr lang="ja-JP">
                <a:ea typeface="+mn-lt"/>
                <a:cs typeface="+mn-lt"/>
              </a:rPr>
              <a:t> They also gathered food from plants such as 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berries, wild rice,</a:t>
            </a:r>
            <a:r>
              <a:rPr lang="ja-JP" altLang="en-US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ja-JP" b="1">
                <a:solidFill>
                  <a:schemeClr val="tx1"/>
                </a:solidFill>
                <a:ea typeface="+mn-lt"/>
                <a:cs typeface="+mn-lt"/>
              </a:rPr>
              <a:t>and turnips</a:t>
            </a:r>
            <a:r>
              <a:rPr lang="ja-JP">
                <a:ea typeface="+mn-lt"/>
                <a:cs typeface="+mn-lt"/>
              </a:rPr>
              <a:t>.</a:t>
            </a:r>
            <a:r>
              <a:rPr lang="ja-JP" altLang="en-US">
                <a:ea typeface="+mn-lt"/>
                <a:cs typeface="+mn-lt"/>
              </a:rPr>
              <a:t> </a:t>
            </a:r>
            <a:br>
              <a:rPr lang="ja-JP" altLang="en-US">
                <a:ea typeface="+mn-lt"/>
                <a:cs typeface="+mn-lt"/>
              </a:rPr>
            </a:br>
            <a:r>
              <a:rPr lang="ja-JP" altLang="en-US">
                <a:ea typeface="+mn-lt"/>
                <a:cs typeface="+mn-lt"/>
              </a:rPr>
              <a:t>  </a:t>
            </a:r>
            <a:endParaRPr lang="ja-JP" altLang="en-US">
              <a:solidFill>
                <a:srgbClr val="FFFFFF">
                  <a:alpha val="55000"/>
                </a:srgbClr>
              </a:solidFill>
              <a:ea typeface="+mn-lt"/>
              <a:cs typeface="+mn-lt"/>
            </a:endParaRPr>
          </a:p>
          <a:p>
            <a:pPr marL="449580" indent="-447675"/>
            <a:br>
              <a:rPr lang="ja-JP" b="1">
                <a:solidFill>
                  <a:schemeClr val="tx1"/>
                </a:solidFill>
                <a:ea typeface="+mn-lt"/>
                <a:cs typeface="+mn-lt"/>
              </a:rPr>
            </a:br>
            <a:endParaRPr lang="ja-JP">
              <a:solidFill>
                <a:srgbClr val="FFFFFF">
                  <a:alpha val="55000"/>
                </a:srgbClr>
              </a:solidFill>
              <a:ea typeface="+mn-lt"/>
              <a:cs typeface="+mn-lt"/>
            </a:endParaRPr>
          </a:p>
          <a:p>
            <a:pPr marL="449580" indent="-447675"/>
            <a:endParaRPr lang="ja-JP" altLang="en-US">
              <a:solidFill>
                <a:srgbClr val="FFFFFF">
                  <a:alpha val="55000"/>
                </a:srgbClr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7327-C7C9-2061-525E-9A8CFBBAECC5}"/>
              </a:ext>
            </a:extLst>
          </p:cNvPr>
          <p:cNvSpPr txBox="1"/>
          <p:nvPr/>
        </p:nvSpPr>
        <p:spPr>
          <a:xfrm>
            <a:off x="5742608" y="524565"/>
            <a:ext cx="8834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Yu Gothic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2B61798-D6AD-BBC2-5E78-6C030D70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17" y="4901924"/>
            <a:ext cx="2743200" cy="17145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D70DA9B-CFED-598B-CFCA-9E571C77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81" y="4666768"/>
            <a:ext cx="2928592" cy="195290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5968E7E-1BA4-BC0F-1E78-0F946AE90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530" y="2833617"/>
            <a:ext cx="2941983" cy="17098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14E0C2-7135-1578-41AB-410E2A53D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617" y="2836241"/>
            <a:ext cx="2743200" cy="19806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D47CF60-1DBC-4424-5A1E-7875F07A3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009" y="3124199"/>
            <a:ext cx="2522331" cy="337047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D5D557C-A7F6-CC19-FB6F-C330239BC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620" y="2952472"/>
            <a:ext cx="2725806" cy="172609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B75FB86-E89B-8930-211D-75B00514E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27" y="4810987"/>
            <a:ext cx="2743200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A891DF3-F9AF-4678-B82E-C761CD0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C56E4D-53A8-F76B-0F32-B423FB79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ja-JP" altLang="en-US">
                <a:ea typeface="Yu Mincho Demibold"/>
              </a:rPr>
              <a:t>Culture</a:t>
            </a:r>
            <a:endParaRPr kumimoji="1" lang="ja-JP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FA53D2-B1E2-C561-3807-176F94E1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 wrap="square" lIns="109728" tIns="109728" rIns="109728" bIns="91440" anchor="t">
            <a:normAutofit/>
          </a:bodyPr>
          <a:lstStyle/>
          <a:p>
            <a:pPr marL="449580" indent="-447675">
              <a:lnSpc>
                <a:spcPct val="130000"/>
              </a:lnSpc>
            </a:pP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P</a:t>
            </a:r>
            <a:r>
              <a:rPr lang="ja-JP" sz="1500" b="1">
                <a:solidFill>
                  <a:schemeClr val="tx1"/>
                </a:solidFill>
                <a:ea typeface="+mn-lt"/>
                <a:cs typeface="+mn-lt"/>
              </a:rPr>
              <a:t>owwows</a:t>
            </a:r>
            <a:r>
              <a:rPr lang="en-US" altLang="ja-JP" sz="1500">
                <a:ea typeface="+mn-lt"/>
                <a:cs typeface="+mn-lt"/>
              </a:rPr>
              <a:t>: Music and dance.</a:t>
            </a:r>
            <a:endParaRPr lang="en-US" altLang="ja-JP" sz="1500"/>
          </a:p>
          <a:p>
            <a:pPr marL="449580" indent="-447675">
              <a:lnSpc>
                <a:spcPct val="130000"/>
              </a:lnSpc>
            </a:pP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V</a:t>
            </a:r>
            <a:r>
              <a:rPr lang="ja-JP" sz="1500" b="1">
                <a:solidFill>
                  <a:schemeClr val="tx1"/>
                </a:solidFill>
                <a:ea typeface="+mn-lt"/>
                <a:cs typeface="+mn-lt"/>
              </a:rPr>
              <a:t>ision quests</a:t>
            </a:r>
            <a:r>
              <a:rPr lang="en-US" altLang="ja-JP" sz="1500">
                <a:ea typeface="+mn-lt"/>
                <a:cs typeface="+mn-lt"/>
              </a:rPr>
              <a:t>: A test to grow up.</a:t>
            </a:r>
            <a:endParaRPr lang="en-US" sz="1500">
              <a:ea typeface="+mn-lt"/>
              <a:cs typeface="+mn-lt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P</a:t>
            </a:r>
            <a:r>
              <a:rPr lang="ja-JP" sz="1500" b="1">
                <a:solidFill>
                  <a:schemeClr val="tx1"/>
                </a:solidFill>
                <a:ea typeface="+mn-lt"/>
                <a:cs typeface="+mn-lt"/>
              </a:rPr>
              <a:t>ipe ceremonies</a:t>
            </a:r>
            <a:r>
              <a:rPr lang="en-US" altLang="ja-JP" sz="1500">
                <a:ea typeface="+mn-lt"/>
                <a:cs typeface="+mn-lt"/>
              </a:rPr>
              <a:t>:</a:t>
            </a:r>
            <a:r>
              <a:rPr lang="ja-JP" altLang="en-US" sz="1500">
                <a:ea typeface="+mn-lt"/>
                <a:cs typeface="+mn-lt"/>
              </a:rPr>
              <a:t> Be held before s</a:t>
            </a:r>
            <a:r>
              <a:rPr lang="en-US" altLang="ja-JP" sz="1500">
                <a:ea typeface="+mn-lt"/>
                <a:cs typeface="+mn-lt"/>
              </a:rPr>
              <a:t>t</a:t>
            </a:r>
            <a:r>
              <a:rPr lang="en-US" altLang="en-US" sz="1500">
                <a:ea typeface="+mn-lt"/>
                <a:cs typeface="+mn-lt"/>
              </a:rPr>
              <a:t>arting negotiations between</a:t>
            </a:r>
            <a:r>
              <a:rPr lang="ja-JP" altLang="en-US" sz="1500">
                <a:ea typeface="+mn-lt"/>
                <a:cs typeface="+mn-lt"/>
              </a:rPr>
              <a:t> </a:t>
            </a:r>
            <a:r>
              <a:rPr lang="ja-JP" sz="1500">
                <a:ea typeface="+mn-lt"/>
                <a:cs typeface="+mn-lt"/>
              </a:rPr>
              <a:t>different nations</a:t>
            </a:r>
            <a:r>
              <a:rPr lang="en-US" altLang="ja-JP" sz="1500">
                <a:ea typeface="+mn-lt"/>
                <a:cs typeface="+mn-lt"/>
              </a:rPr>
              <a:t>.</a:t>
            </a:r>
            <a:r>
              <a:rPr lang="ja-JP" sz="1500">
                <a:ea typeface="+mn-lt"/>
                <a:cs typeface="+mn-lt"/>
              </a:rPr>
              <a:t> </a:t>
            </a:r>
            <a:endParaRPr lang="en-US" sz="1500">
              <a:ea typeface="+mn-lt"/>
              <a:cs typeface="+mn-lt"/>
            </a:endParaRPr>
          </a:p>
          <a:p>
            <a:pPr marL="449580" indent="-447675">
              <a:lnSpc>
                <a:spcPct val="130000"/>
              </a:lnSpc>
              <a:buFont typeface="Calibri Light"/>
            </a:pP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S</a:t>
            </a:r>
            <a:r>
              <a:rPr lang="ja-JP" sz="1500" b="1">
                <a:solidFill>
                  <a:schemeClr val="tx1"/>
                </a:solidFill>
                <a:ea typeface="+mn-lt"/>
                <a:cs typeface="+mn-lt"/>
              </a:rPr>
              <a:t>weat lodges</a:t>
            </a:r>
            <a:r>
              <a:rPr lang="en-US" altLang="ja-JP" sz="1500">
                <a:ea typeface="+mn-lt"/>
                <a:cs typeface="+mn-lt"/>
              </a:rPr>
              <a:t>: P</a:t>
            </a:r>
            <a:r>
              <a:rPr lang="en-US" sz="1500">
                <a:ea typeface="+mn-lt"/>
                <a:cs typeface="+mn-lt"/>
              </a:rPr>
              <a:t>urification rites as a way to promote healthy living. </a:t>
            </a:r>
            <a:endParaRPr lang="ja-JP" altLang="en-US" sz="1500">
              <a:solidFill>
                <a:srgbClr val="FFFFFF">
                  <a:alpha val="55000"/>
                </a:srgbClr>
              </a:solidFill>
              <a:ea typeface="+mn-lt"/>
              <a:cs typeface="+mn-lt"/>
            </a:endParaRPr>
          </a:p>
          <a:p>
            <a:pPr marL="449580" indent="-447675">
              <a:lnSpc>
                <a:spcPct val="130000"/>
              </a:lnSpc>
            </a:pPr>
            <a:endParaRPr lang="en-US" altLang="ja-JP" sz="1500">
              <a:ea typeface="Yu Gothic Medium"/>
            </a:endParaRPr>
          </a:p>
          <a:p>
            <a:pPr marL="449580" indent="-447675">
              <a:lnSpc>
                <a:spcPct val="130000"/>
              </a:lnSpc>
            </a:pPr>
            <a:r>
              <a:rPr lang="en-US" sz="1500">
                <a:ea typeface="+mn-lt"/>
                <a:cs typeface="+mn-lt"/>
              </a:rPr>
              <a:t>These were </a:t>
            </a:r>
            <a:r>
              <a:rPr lang="en-US" sz="1500" b="1">
                <a:solidFill>
                  <a:schemeClr val="tx1"/>
                </a:solidFill>
                <a:ea typeface="+mn-lt"/>
                <a:cs typeface="+mn-lt"/>
              </a:rPr>
              <a:t>banned by the </a:t>
            </a:r>
            <a:r>
              <a:rPr lang="en-US" sz="1500" b="1" i="1">
                <a:solidFill>
                  <a:schemeClr val="tx1"/>
                </a:solidFill>
                <a:ea typeface="+mn-lt"/>
                <a:cs typeface="+mn-lt"/>
              </a:rPr>
              <a:t>Indian Act</a:t>
            </a:r>
            <a:r>
              <a:rPr lang="en-US" sz="1500" b="1">
                <a:solidFill>
                  <a:schemeClr val="tx1"/>
                </a:solidFill>
                <a:ea typeface="+mn-lt"/>
                <a:cs typeface="+mn-lt"/>
              </a:rPr>
              <a:t> until 1951</a:t>
            </a:r>
            <a:r>
              <a:rPr lang="en-US" sz="1500">
                <a:ea typeface="+mn-lt"/>
                <a:cs typeface="+mn-lt"/>
              </a:rPr>
              <a:t>. However, the traditions survive to this day.</a:t>
            </a:r>
          </a:p>
          <a:p>
            <a:pPr marL="1905" indent="0">
              <a:lnSpc>
                <a:spcPct val="130000"/>
              </a:lnSpc>
              <a:buNone/>
            </a:pPr>
            <a:endParaRPr lang="en-US" sz="1500">
              <a:ea typeface="+mn-lt"/>
              <a:cs typeface="+mn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89D031E-AD99-F0AE-FD1C-7F51E9258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"/>
          <a:stretch/>
        </p:blipFill>
        <p:spPr>
          <a:xfrm>
            <a:off x="8990873" y="3553217"/>
            <a:ext cx="2626974" cy="2664000"/>
          </a:xfrm>
          <a:custGeom>
            <a:avLst/>
            <a:gdLst/>
            <a:ahLst/>
            <a:cxnLst/>
            <a:rect l="l" t="t" r="r" b="b"/>
            <a:pathLst>
              <a:path w="2626974" h="2664000">
                <a:moveTo>
                  <a:pt x="0" y="0"/>
                </a:moveTo>
                <a:lnTo>
                  <a:pt x="2626974" y="0"/>
                </a:lnTo>
                <a:lnTo>
                  <a:pt x="2626974" y="2664000"/>
                </a:lnTo>
                <a:lnTo>
                  <a:pt x="0" y="2664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0C3CF14-0B8D-E4BC-9B3F-FFB2005C3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4" r="1" b="29136"/>
          <a:stretch/>
        </p:blipFill>
        <p:spPr>
          <a:xfrm>
            <a:off x="6154630" y="692958"/>
            <a:ext cx="2626974" cy="2664000"/>
          </a:xfrm>
          <a:custGeom>
            <a:avLst/>
            <a:gdLst/>
            <a:ahLst/>
            <a:cxnLst/>
            <a:rect l="l" t="t" r="r" b="b"/>
            <a:pathLst>
              <a:path w="2626974" h="2664000">
                <a:moveTo>
                  <a:pt x="0" y="0"/>
                </a:moveTo>
                <a:lnTo>
                  <a:pt x="2626974" y="0"/>
                </a:lnTo>
                <a:lnTo>
                  <a:pt x="2626974" y="2664000"/>
                </a:lnTo>
                <a:lnTo>
                  <a:pt x="0" y="2664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5D5B8D-0E63-30AC-4CCA-97E48A3D4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43"/>
          <a:stretch/>
        </p:blipFill>
        <p:spPr>
          <a:xfrm>
            <a:off x="8990873" y="676697"/>
            <a:ext cx="2626974" cy="2664002"/>
          </a:xfrm>
          <a:custGeom>
            <a:avLst/>
            <a:gdLst/>
            <a:ahLst/>
            <a:cxnLst/>
            <a:rect l="l" t="t" r="r" b="b"/>
            <a:pathLst>
              <a:path w="2626974" h="2664002">
                <a:moveTo>
                  <a:pt x="0" y="0"/>
                </a:moveTo>
                <a:lnTo>
                  <a:pt x="2626974" y="0"/>
                </a:lnTo>
                <a:lnTo>
                  <a:pt x="2626974" y="2664002"/>
                </a:lnTo>
                <a:lnTo>
                  <a:pt x="0" y="26640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03CA041-05E8-610E-5834-DEA6C3E83D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0" r="20664" b="4"/>
          <a:stretch/>
        </p:blipFill>
        <p:spPr>
          <a:xfrm>
            <a:off x="6154631" y="3536958"/>
            <a:ext cx="2626974" cy="2664002"/>
          </a:xfrm>
          <a:custGeom>
            <a:avLst/>
            <a:gdLst/>
            <a:ahLst/>
            <a:cxnLst/>
            <a:rect l="l" t="t" r="r" b="b"/>
            <a:pathLst>
              <a:path w="2626974" h="2664002">
                <a:moveTo>
                  <a:pt x="0" y="0"/>
                </a:moveTo>
                <a:lnTo>
                  <a:pt x="2626974" y="0"/>
                </a:lnTo>
                <a:lnTo>
                  <a:pt x="2626974" y="2664002"/>
                </a:lnTo>
                <a:lnTo>
                  <a:pt x="0" y="266400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062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1AEDF7-1A2B-4639-9399-2717938FF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56FDBE-BC50-9D5B-C56E-2A69BDA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5000">
                <a:ea typeface="Yu Mincho Demibold"/>
              </a:rPr>
              <a:t>Clothes</a:t>
            </a:r>
            <a:endParaRPr kumimoji="1" lang="ja-JP" altLang="en-US" sz="5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554284F7-C743-B22A-09E6-171717B8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2" r="4" b="5875"/>
          <a:stretch/>
        </p:blipFill>
        <p:spPr>
          <a:xfrm>
            <a:off x="450000" y="2059201"/>
            <a:ext cx="2338262" cy="3891597"/>
          </a:xfrm>
          <a:custGeom>
            <a:avLst/>
            <a:gdLst/>
            <a:ahLst/>
            <a:cxnLst/>
            <a:rect l="l" t="t" r="r" b="b"/>
            <a:pathLst>
              <a:path w="2338262" h="3891597">
                <a:moveTo>
                  <a:pt x="0" y="0"/>
                </a:moveTo>
                <a:lnTo>
                  <a:pt x="2338262" y="0"/>
                </a:lnTo>
                <a:lnTo>
                  <a:pt x="2338262" y="3891597"/>
                </a:lnTo>
                <a:lnTo>
                  <a:pt x="0" y="389159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575BDC7-E47F-7B05-9F15-4574D2B37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5" r="6712"/>
          <a:stretch/>
        </p:blipFill>
        <p:spPr>
          <a:xfrm>
            <a:off x="2968262" y="2059201"/>
            <a:ext cx="2338262" cy="3891597"/>
          </a:xfrm>
          <a:custGeom>
            <a:avLst/>
            <a:gdLst/>
            <a:ahLst/>
            <a:cxnLst/>
            <a:rect l="l" t="t" r="r" b="b"/>
            <a:pathLst>
              <a:path w="2338262" h="3891597">
                <a:moveTo>
                  <a:pt x="0" y="0"/>
                </a:moveTo>
                <a:lnTo>
                  <a:pt x="2338262" y="0"/>
                </a:lnTo>
                <a:lnTo>
                  <a:pt x="2338262" y="3891597"/>
                </a:lnTo>
                <a:lnTo>
                  <a:pt x="0" y="389159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86AEAA7-3E62-BECB-AA7E-5A4E30CED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70" r="12258"/>
          <a:stretch/>
        </p:blipFill>
        <p:spPr>
          <a:xfrm>
            <a:off x="5486524" y="2059201"/>
            <a:ext cx="2338264" cy="3891597"/>
          </a:xfrm>
          <a:custGeom>
            <a:avLst/>
            <a:gdLst/>
            <a:ahLst/>
            <a:cxnLst/>
            <a:rect l="l" t="t" r="r" b="b"/>
            <a:pathLst>
              <a:path w="2338264" h="3891597">
                <a:moveTo>
                  <a:pt x="0" y="0"/>
                </a:moveTo>
                <a:lnTo>
                  <a:pt x="2338264" y="0"/>
                </a:lnTo>
                <a:lnTo>
                  <a:pt x="2338264" y="3891597"/>
                </a:lnTo>
                <a:lnTo>
                  <a:pt x="0" y="38915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06591D-B66A-04AB-D04F-3AB4702F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588" y="1944000"/>
            <a:ext cx="3490212" cy="4006800"/>
          </a:xfrm>
        </p:spPr>
        <p:txBody>
          <a:bodyPr wrap="square" lIns="109728" tIns="109728" rIns="109728" bIns="91440" anchor="t">
            <a:normAutofit/>
          </a:bodyPr>
          <a:lstStyle/>
          <a:p>
            <a:pPr marL="449580" indent="-447675">
              <a:lnSpc>
                <a:spcPct val="130000"/>
              </a:lnSpc>
            </a:pPr>
            <a:r>
              <a:rPr lang="en-US" altLang="ja-JP" sz="1500">
                <a:ea typeface="+mn-lt"/>
                <a:cs typeface="+mn-lt"/>
              </a:rPr>
              <a:t>The Cree made their clothes from </a:t>
            </a: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animal hides</a:t>
            </a:r>
            <a:r>
              <a:rPr lang="en-US" altLang="ja-JP" sz="1500">
                <a:ea typeface="+mn-lt"/>
                <a:cs typeface="+mn-lt"/>
              </a:rPr>
              <a:t> such as buffalo, moose, or elk. The men wore </a:t>
            </a: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long shirts, leggings, and Pants</a:t>
            </a:r>
            <a:r>
              <a:rPr lang="en-US" altLang="ja-JP" sz="1500">
                <a:ea typeface="+mn-lt"/>
                <a:cs typeface="+mn-lt"/>
              </a:rPr>
              <a:t>. </a:t>
            </a:r>
            <a:endParaRPr lang="ja-JP" altLang="en-US" sz="1500">
              <a:ea typeface="+mn-lt"/>
              <a:cs typeface="+mn-lt"/>
            </a:endParaRPr>
          </a:p>
          <a:p>
            <a:pPr marL="449580" indent="-447675">
              <a:lnSpc>
                <a:spcPct val="130000"/>
              </a:lnSpc>
            </a:pPr>
            <a:r>
              <a:rPr lang="en-US" altLang="ja-JP" sz="1500">
                <a:ea typeface="+mn-lt"/>
                <a:cs typeface="+mn-lt"/>
              </a:rPr>
              <a:t>The women wore</a:t>
            </a: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 long dresses</a:t>
            </a:r>
            <a:r>
              <a:rPr lang="en-US" altLang="ja-JP" sz="1500">
                <a:ea typeface="+mn-lt"/>
                <a:cs typeface="+mn-lt"/>
              </a:rPr>
              <a:t>. During the cold winters both men and women would wear </a:t>
            </a:r>
            <a:r>
              <a:rPr lang="en-US" altLang="ja-JP" sz="1500" b="1">
                <a:solidFill>
                  <a:schemeClr val="tx1"/>
                </a:solidFill>
                <a:ea typeface="+mn-lt"/>
                <a:cs typeface="+mn-lt"/>
              </a:rPr>
              <a:t>long robes</a:t>
            </a:r>
            <a:r>
              <a:rPr lang="en-US" altLang="ja-JP" sz="1500">
                <a:ea typeface="+mn-lt"/>
                <a:cs typeface="+mn-lt"/>
              </a:rPr>
              <a:t>  to keep warm.</a:t>
            </a:r>
            <a:endParaRPr lang="ja-JP" sz="1500">
              <a:solidFill>
                <a:srgbClr val="FFFFFF">
                  <a:alpha val="55000"/>
                </a:srgbClr>
              </a:solidFill>
              <a:ea typeface="Yu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807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37DA7-D65C-CBF0-F2FF-8A813418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pPr algn="ctr"/>
            <a:r>
              <a:rPr kumimoji="1" lang="en-US" altLang="ja-JP"/>
              <a:t>History </a:t>
            </a:r>
            <a:endParaRPr kumimoji="1" lang="ja-JP" altLang="en-US"/>
          </a:p>
        </p:txBody>
      </p:sp>
      <p:pic>
        <p:nvPicPr>
          <p:cNvPr id="3074" name="Picture 2" descr="The life of the Cree Indians">
            <a:extLst>
              <a:ext uri="{FF2B5EF4-FFF2-40B4-BE49-F238E27FC236}">
                <a16:creationId xmlns:a16="http://schemas.microsoft.com/office/drawing/2014/main" id="{A9053892-52D9-26DC-EA05-4F5BCCA57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7654"/>
          <a:stretch/>
        </p:blipFill>
        <p:spPr bwMode="auto">
          <a:xfrm>
            <a:off x="8256588" y="450000"/>
            <a:ext cx="3492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コンテンツ プレースホルダー 2">
            <a:extLst>
              <a:ext uri="{FF2B5EF4-FFF2-40B4-BE49-F238E27FC236}">
                <a16:creationId xmlns:a16="http://schemas.microsoft.com/office/drawing/2014/main" id="{9778A10F-9E2E-884A-34ED-8B70F21F5A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8056" y="1944000"/>
          <a:ext cx="738000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32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6070C-B297-DB77-858E-F4CFC029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5000"/>
              <a:t>History </a:t>
            </a:r>
            <a:endParaRPr kumimoji="1" lang="ja-JP" altLang="en-US" sz="5000"/>
          </a:p>
        </p:txBody>
      </p:sp>
      <p:pic>
        <p:nvPicPr>
          <p:cNvPr id="2050" name="Picture 2" descr="Henry Hudson | Biography &amp; Facts | Britannica">
            <a:extLst>
              <a:ext uri="{FF2B5EF4-FFF2-40B4-BE49-F238E27FC236}">
                <a16:creationId xmlns:a16="http://schemas.microsoft.com/office/drawing/2014/main" id="{4E8A06CE-AA5E-9791-E086-C2AC59B71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589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コンテンツ プレースホルダー 2">
            <a:extLst>
              <a:ext uri="{FF2B5EF4-FFF2-40B4-BE49-F238E27FC236}">
                <a16:creationId xmlns:a16="http://schemas.microsoft.com/office/drawing/2014/main" id="{85FBF5B3-50B6-FFCC-719E-AB4F80B51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81366"/>
              </p:ext>
            </p:extLst>
          </p:nvPr>
        </p:nvGraphicFramePr>
        <p:xfrm>
          <a:off x="6311900" y="1944000"/>
          <a:ext cx="543490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45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Yu Mincho Demibold"/>
        <a:ea typeface=""/>
        <a:cs typeface=""/>
      </a:majorFont>
      <a:minorFont>
        <a:latin typeface="Yu Gothic Medium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254376C0FE538D4CB0F5A74EAAE6DEA1" ma:contentTypeVersion="9" ma:contentTypeDescription="新建文档。" ma:contentTypeScope="" ma:versionID="2202dc47598652f2d37607ace42ad39b">
  <xsd:schema xmlns:xsd="http://www.w3.org/2001/XMLSchema" xmlns:xs="http://www.w3.org/2001/XMLSchema" xmlns:p="http://schemas.microsoft.com/office/2006/metadata/properties" xmlns:ns3="1bff3aef-a510-4093-a45b-6721092d57fd" xmlns:ns4="4f92ff90-3199-4b20-8551-cca3de56c22c" targetNamespace="http://schemas.microsoft.com/office/2006/metadata/properties" ma:root="true" ma:fieldsID="478dedaf54f615759e7a46816d02974f" ns3:_="" ns4:_="">
    <xsd:import namespace="1bff3aef-a510-4093-a45b-6721092d57fd"/>
    <xsd:import namespace="4f92ff90-3199-4b20-8551-cca3de56c2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3aef-a510-4093-a45b-6721092d5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2ff90-3199-4b20-8551-cca3de56c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享提示哈希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6B3A8B-8976-49B5-B7A7-D67BA052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f3aef-a510-4093-a45b-6721092d57fd"/>
    <ds:schemaRef ds:uri="4f92ff90-3199-4b20-8551-cca3de56c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4AC0A-D6E9-4193-BC4B-DC1DC81F4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28B48-EFB6-4F28-B957-F46DF4667B3E}">
  <ds:schemaRefs>
    <ds:schemaRef ds:uri="1bff3aef-a510-4093-a45b-6721092d57fd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f92ff90-3199-4b20-8551-cca3de56c2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552</Words>
  <Application>Microsoft Office PowerPoint</Application>
  <PresentationFormat>ワイド画面</PresentationFormat>
  <Paragraphs>59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Yu Gothic Medium</vt:lpstr>
      <vt:lpstr>Yu Mincho Demibold</vt:lpstr>
      <vt:lpstr>Arial</vt:lpstr>
      <vt:lpstr>Calibri Light</vt:lpstr>
      <vt:lpstr>Corbel</vt:lpstr>
      <vt:lpstr>ThinLineVTI</vt:lpstr>
      <vt:lpstr>Cree</vt:lpstr>
      <vt:lpstr>Cree</vt:lpstr>
      <vt:lpstr>Cree</vt:lpstr>
      <vt:lpstr>Living</vt:lpstr>
      <vt:lpstr>Food</vt:lpstr>
      <vt:lpstr>Culture</vt:lpstr>
      <vt:lpstr>Clothes</vt:lpstr>
      <vt:lpstr>History </vt:lpstr>
      <vt:lpstr>History </vt:lpstr>
      <vt:lpstr>History </vt:lpstr>
      <vt:lpstr>History </vt:lpstr>
      <vt:lpstr>Present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MITANI YUKI</dc:creator>
  <cp:lastModifiedBy>MATSUBARA MIDORI</cp:lastModifiedBy>
  <cp:revision>3</cp:revision>
  <dcterms:created xsi:type="dcterms:W3CDTF">2022-11-21T18:46:44Z</dcterms:created>
  <dcterms:modified xsi:type="dcterms:W3CDTF">2022-12-09T14:15:51Z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0x010100254376C0FE538D4CB0F5A74EAAE6DEA1</vt:lpwstr>
  </property>
</Properties>
</file>